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7" r:id="rId1"/>
    <p:sldMasterId id="2147484227" r:id="rId2"/>
    <p:sldMasterId id="2147484213" r:id="rId3"/>
  </p:sldMasterIdLst>
  <p:notesMasterIdLst>
    <p:notesMasterId r:id="rId16"/>
  </p:notesMasterIdLst>
  <p:handoutMasterIdLst>
    <p:handoutMasterId r:id="rId17"/>
  </p:handoutMasterIdLst>
  <p:sldIdLst>
    <p:sldId id="274" r:id="rId4"/>
    <p:sldId id="272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E21015"/>
    <a:srgbClr val="CF2A0F"/>
    <a:srgbClr val="E20000"/>
    <a:srgbClr val="1B3845"/>
    <a:srgbClr val="904B34"/>
    <a:srgbClr val="E3E0D6"/>
    <a:srgbClr val="7894A0"/>
    <a:srgbClr val="A96947"/>
    <a:srgbClr val="2D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36" autoAdjust="0"/>
    <p:restoredTop sz="94128" autoAdjust="0"/>
  </p:normalViewPr>
  <p:slideViewPr>
    <p:cSldViewPr>
      <p:cViewPr varScale="1">
        <p:scale>
          <a:sx n="142" d="100"/>
          <a:sy n="142" d="100"/>
        </p:scale>
        <p:origin x="228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423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cshare\data\Users\javery\GRAMA\Next%20Request%20Reports\2023%20Oct.%201%20-%20Dec.%2031\Q4%20Reports%20-%20Oct.%201%20-%20Dec.%203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cshare\data\Users\javery\GRAMA\Next%20Request%20Reports\2023%20Oct.%201%20-%20Dec.%2031\Q4%20Reports%20-%20Oct.%201%20-%20Dec.%203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wcshare\data\Users\javery\GRAMA\Next%20Request%20Reports\2023%20Oct.%201%20-%20Dec.%2031\Q4%20Reports%20Oct.%201%20-%20Dec.%203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wcshare\data\Users\javery\GRAMA\Next%20Request%20Reports\2023%20Oct.%201%20-%20Dec.%2031\Q4%20Reports%20Oct.%201%20-%20Dec.%203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wcshare\data\Users\javery\GRAMA\Next%20Request%20Reports\2023%20Oct.%201%20-%20Dec.%2031\Q4%20Reports%20-%20Oct.%201%20-%20Dec.%203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wcshare\data\Users\javery\GRAMA\Next%20Request%20Reports\2023%20Oct.%201%20-%20Dec.%2031\Q4%20Reports%20-%20Oct.%201%20-%20Dec.%203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wcshare\data\Users\javery\GRAMA\Next%20Request%20Reports\2023%20Oct.%201%20-%20Dec.%2031\Q4%20Reports%20-%20Oct.%201%20-%20Dec.%203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Top 3 Departments With The Most Requests in 2023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'Prior years req. total'!$I$9</c:f>
              <c:strCache>
                <c:ptCount val="1"/>
                <c:pt idx="0">
                  <c:v># of requests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F8F-4F86-BD6D-0BCB19B58A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F8F-4F86-BD6D-0BCB19B58A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F8F-4F86-BD6D-0BCB19B58A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F8F-4F86-BD6D-0BCB19B58AF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'Prior years req. total'!$H$10:$H$13</c:f>
              <c:strCache>
                <c:ptCount val="4"/>
                <c:pt idx="0">
                  <c:v>Sheriff</c:v>
                </c:pt>
                <c:pt idx="1">
                  <c:v>Building Inspection</c:v>
                </c:pt>
                <c:pt idx="2">
                  <c:v>All Others</c:v>
                </c:pt>
                <c:pt idx="3">
                  <c:v>Planning</c:v>
                </c:pt>
              </c:strCache>
            </c:strRef>
          </c:cat>
          <c:val>
            <c:numRef>
              <c:f>'Prior years req. total'!$I$10:$I$13</c:f>
              <c:numCache>
                <c:formatCode>General</c:formatCode>
                <c:ptCount val="4"/>
                <c:pt idx="0">
                  <c:v>1153</c:v>
                </c:pt>
                <c:pt idx="1">
                  <c:v>169</c:v>
                </c:pt>
                <c:pt idx="2">
                  <c:v>248</c:v>
                </c:pt>
                <c:pt idx="3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8F-4F86-BD6D-0BCB19B58AF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Where Are Requests</a:t>
            </a:r>
            <a:r>
              <a:rPr lang="en-US" baseline="0"/>
              <a:t> Coming From?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891-4D9D-946A-F8E71B5ADFB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891-4D9D-946A-F8E71B5ADFB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891-4D9D-946A-F8E71B5ADFB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'Where requests are from in 2023'!$F$7:$F$9</c:f>
              <c:strCache>
                <c:ptCount val="3"/>
                <c:pt idx="0">
                  <c:v>UT</c:v>
                </c:pt>
                <c:pt idx="1">
                  <c:v>Out of State (2 from London)</c:v>
                </c:pt>
                <c:pt idx="2">
                  <c:v>Unknown</c:v>
                </c:pt>
              </c:strCache>
            </c:strRef>
          </c:cat>
          <c:val>
            <c:numRef>
              <c:f>'Where requests are from in 2023'!$G$7:$G$9</c:f>
              <c:numCache>
                <c:formatCode>General</c:formatCode>
                <c:ptCount val="3"/>
                <c:pt idx="0">
                  <c:v>1330</c:v>
                </c:pt>
                <c:pt idx="1">
                  <c:v>301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91-4D9D-946A-F8E71B5ADFB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Requests From UT Requesters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9DD-4CCD-85D0-92799788C5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9DD-4CCD-85D0-92799788C5D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'Where requesters are from'!$F$12:$F$13</c:f>
              <c:strCache>
                <c:ptCount val="2"/>
                <c:pt idx="0">
                  <c:v>Outside WC</c:v>
                </c:pt>
                <c:pt idx="1">
                  <c:v>In WC</c:v>
                </c:pt>
              </c:strCache>
            </c:strRef>
          </c:cat>
          <c:val>
            <c:numRef>
              <c:f>'Where requesters are from'!$G$12:$G$13</c:f>
              <c:numCache>
                <c:formatCode>General</c:formatCode>
                <c:ptCount val="2"/>
                <c:pt idx="0">
                  <c:v>966</c:v>
                </c:pt>
                <c:pt idx="1">
                  <c:v>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DD-4CCD-85D0-92799788C5D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Requests Per Year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'Prior years req. total'!$H$4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'Prior years req. total'!$I$3:$M$3</c:f>
              <c:strCache>
                <c:ptCount val="5"/>
                <c:pt idx="0">
                  <c:v>Aug. - Dec. 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'Prior years req. total'!$I$4:$M$4</c:f>
              <c:numCache>
                <c:formatCode>General</c:formatCode>
                <c:ptCount val="5"/>
                <c:pt idx="0">
                  <c:v>120</c:v>
                </c:pt>
                <c:pt idx="1">
                  <c:v>369</c:v>
                </c:pt>
                <c:pt idx="2">
                  <c:v>722</c:v>
                </c:pt>
                <c:pt idx="3">
                  <c:v>1189</c:v>
                </c:pt>
                <c:pt idx="4">
                  <c:v>1631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C-4FFC-B893-54BCEC8CD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36100336"/>
        <c:axId val="1836094928"/>
      </c:barChart>
      <c:catAx>
        <c:axId val="183610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6094928"/>
        <c:crosses val="autoZero"/>
        <c:auto val="1"/>
        <c:lblAlgn val="ctr"/>
        <c:lblOffset val="100"/>
        <c:noMultiLvlLbl val="0"/>
      </c:catAx>
      <c:valAx>
        <c:axId val="183609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610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Departments With The Most Requests in Q4 of 2023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9E5-416F-947E-883B9D8864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9E5-416F-947E-883B9D8864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9E5-416F-947E-883B9D8864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9E5-416F-947E-883B9D88641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'Prior years req. total'!$K$10:$K$13</c:f>
              <c:strCache>
                <c:ptCount val="4"/>
                <c:pt idx="0">
                  <c:v>Sheriff</c:v>
                </c:pt>
                <c:pt idx="1">
                  <c:v>Building Inspection</c:v>
                </c:pt>
                <c:pt idx="2">
                  <c:v>All Others</c:v>
                </c:pt>
                <c:pt idx="3">
                  <c:v>Planning</c:v>
                </c:pt>
              </c:strCache>
            </c:strRef>
          </c:cat>
          <c:val>
            <c:numRef>
              <c:f>'Prior years req. total'!$L$10:$L$13</c:f>
              <c:numCache>
                <c:formatCode>General</c:formatCode>
                <c:ptCount val="4"/>
                <c:pt idx="0">
                  <c:v>313</c:v>
                </c:pt>
                <c:pt idx="1">
                  <c:v>86</c:v>
                </c:pt>
                <c:pt idx="2">
                  <c:v>45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E5-416F-947E-883B9D88641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Requests for Sheriff, Building Inspection &amp; Planning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On Time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'Q4 10-1-23 thru 12-31-23'!$N$11:$N$13</c:f>
              <c:strCache>
                <c:ptCount val="3"/>
                <c:pt idx="0">
                  <c:v>Sheriff</c:v>
                </c:pt>
                <c:pt idx="1">
                  <c:v>Building Inspection</c:v>
                </c:pt>
                <c:pt idx="2">
                  <c:v>Planning</c:v>
                </c:pt>
              </c:strCache>
            </c:strRef>
          </c:cat>
          <c:val>
            <c:numRef>
              <c:f>'Q4 10-1-23 thru 12-31-23'!$O$11:$O$13</c:f>
              <c:numCache>
                <c:formatCode>General</c:formatCode>
                <c:ptCount val="3"/>
                <c:pt idx="0">
                  <c:v>247</c:v>
                </c:pt>
                <c:pt idx="1">
                  <c:v>58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A7-43E8-84ED-A81D68BE4CE8}"/>
            </c:ext>
          </c:extLst>
        </c:ser>
        <c:ser>
          <c:idx val="1"/>
          <c:order val="1"/>
          <c:tx>
            <c:v>Late &amp; Overdue</c:v>
          </c:tx>
          <c:spPr>
            <a:solidFill>
              <a:srgbClr val="CC0000"/>
            </a:solidFill>
            <a:ln>
              <a:noFill/>
            </a:ln>
            <a:effectLst/>
          </c:spPr>
          <c:invertIfNegative val="0"/>
          <c:cat>
            <c:strRef>
              <c:f>'Q4 10-1-23 thru 12-31-23'!$N$11:$N$13</c:f>
              <c:strCache>
                <c:ptCount val="3"/>
                <c:pt idx="0">
                  <c:v>Sheriff</c:v>
                </c:pt>
                <c:pt idx="1">
                  <c:v>Building Inspection</c:v>
                </c:pt>
                <c:pt idx="2">
                  <c:v>Planning</c:v>
                </c:pt>
              </c:strCache>
            </c:strRef>
          </c:cat>
          <c:val>
            <c:numRef>
              <c:f>'Q4 10-1-23 thru 12-31-23'!$P$11:$P$13</c:f>
              <c:numCache>
                <c:formatCode>General</c:formatCode>
                <c:ptCount val="3"/>
                <c:pt idx="0">
                  <c:v>66</c:v>
                </c:pt>
                <c:pt idx="1">
                  <c:v>28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A7-43E8-84ED-A81D68BE4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978736"/>
        <c:axId val="59965840"/>
      </c:barChart>
      <c:catAx>
        <c:axId val="5997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65840"/>
        <c:crosses val="autoZero"/>
        <c:auto val="1"/>
        <c:lblAlgn val="ctr"/>
        <c:lblOffset val="100"/>
        <c:noMultiLvlLbl val="0"/>
      </c:catAx>
      <c:valAx>
        <c:axId val="5996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7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Medium"/>
                <a:ea typeface="+mn-ea"/>
                <a:cs typeface="+mn-cs"/>
              </a:defRPr>
            </a:pPr>
            <a:r>
              <a:rPr lang="en-US" sz="1400" b="1" dirty="0">
                <a:latin typeface="Lato Medium"/>
              </a:rPr>
              <a:t>Requests (Without</a:t>
            </a:r>
            <a:r>
              <a:rPr lang="en-US" sz="1400" b="1" baseline="0" dirty="0">
                <a:latin typeface="Lato Medium"/>
              </a:rPr>
              <a:t> Sheriff, Building Inspection </a:t>
            </a:r>
            <a:r>
              <a:rPr lang="en-US" sz="1400" b="1" baseline="0" dirty="0" smtClean="0">
                <a:latin typeface="Lato Medium"/>
              </a:rPr>
              <a:t>&amp; Planning</a:t>
            </a:r>
            <a:r>
              <a:rPr lang="en-US" sz="1400" b="1" baseline="0" dirty="0">
                <a:latin typeface="Lato Medium"/>
              </a:rPr>
              <a:t>)</a:t>
            </a:r>
            <a:endParaRPr lang="en-US" sz="1400" b="1" dirty="0">
              <a:latin typeface="Lato Medium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Lato Medium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On Time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'Q4 10-1-23 thru 12-31-23'!$N$14:$N$31</c:f>
              <c:strCache>
                <c:ptCount val="18"/>
                <c:pt idx="0">
                  <c:v>Attorney</c:v>
                </c:pt>
                <c:pt idx="1">
                  <c:v>Clerk/Auditor</c:v>
                </c:pt>
                <c:pt idx="2">
                  <c:v>Assessor</c:v>
                </c:pt>
                <c:pt idx="3">
                  <c:v>Commission</c:v>
                </c:pt>
                <c:pt idx="4">
                  <c:v>Engineering</c:v>
                </c:pt>
                <c:pt idx="5">
                  <c:v>IT (IT, IT-GIS, IT-Tax Data)</c:v>
                </c:pt>
                <c:pt idx="6">
                  <c:v>Recorder/Surveyor</c:v>
                </c:pt>
                <c:pt idx="7">
                  <c:v>Elections</c:v>
                </c:pt>
                <c:pt idx="8">
                  <c:v>Human Resources</c:v>
                </c:pt>
                <c:pt idx="9">
                  <c:v>Property Management</c:v>
                </c:pt>
                <c:pt idx="10">
                  <c:v>Community Development</c:v>
                </c:pt>
                <c:pt idx="11">
                  <c:v>Culture Parks &amp; Rec (Ice Sheet, GSEC, OECC, Shooting Complex)</c:v>
                </c:pt>
                <c:pt idx="12">
                  <c:v>Purchasing</c:v>
                </c:pt>
                <c:pt idx="13">
                  <c:v>Transfer Station</c:v>
                </c:pt>
                <c:pt idx="14">
                  <c:v>Garage/Fleet Maintenance</c:v>
                </c:pt>
                <c:pt idx="15">
                  <c:v>Public Defender</c:v>
                </c:pt>
                <c:pt idx="16">
                  <c:v>Roads</c:v>
                </c:pt>
                <c:pt idx="17">
                  <c:v>Treasurer</c:v>
                </c:pt>
              </c:strCache>
            </c:strRef>
          </c:cat>
          <c:val>
            <c:numRef>
              <c:f>'Q4 10-1-23 thru 12-31-23'!$O$14:$O$31</c:f>
              <c:numCache>
                <c:formatCode>General</c:formatCode>
                <c:ptCount val="18"/>
                <c:pt idx="0">
                  <c:v>7</c:v>
                </c:pt>
                <c:pt idx="1">
                  <c:v>6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8E-458F-A8AC-75C404912D15}"/>
            </c:ext>
          </c:extLst>
        </c:ser>
        <c:ser>
          <c:idx val="1"/>
          <c:order val="1"/>
          <c:tx>
            <c:v>Late &amp; Overdue</c:v>
          </c:tx>
          <c:spPr>
            <a:solidFill>
              <a:srgbClr val="CC0000"/>
            </a:solidFill>
            <a:ln>
              <a:noFill/>
            </a:ln>
            <a:effectLst/>
          </c:spPr>
          <c:invertIfNegative val="0"/>
          <c:cat>
            <c:strRef>
              <c:f>'Q4 10-1-23 thru 12-31-23'!$N$14:$N$31</c:f>
              <c:strCache>
                <c:ptCount val="18"/>
                <c:pt idx="0">
                  <c:v>Attorney</c:v>
                </c:pt>
                <c:pt idx="1">
                  <c:v>Clerk/Auditor</c:v>
                </c:pt>
                <c:pt idx="2">
                  <c:v>Assessor</c:v>
                </c:pt>
                <c:pt idx="3">
                  <c:v>Commission</c:v>
                </c:pt>
                <c:pt idx="4">
                  <c:v>Engineering</c:v>
                </c:pt>
                <c:pt idx="5">
                  <c:v>IT (IT, IT-GIS, IT-Tax Data)</c:v>
                </c:pt>
                <c:pt idx="6">
                  <c:v>Recorder/Surveyor</c:v>
                </c:pt>
                <c:pt idx="7">
                  <c:v>Elections</c:v>
                </c:pt>
                <c:pt idx="8">
                  <c:v>Human Resources</c:v>
                </c:pt>
                <c:pt idx="9">
                  <c:v>Property Management</c:v>
                </c:pt>
                <c:pt idx="10">
                  <c:v>Community Development</c:v>
                </c:pt>
                <c:pt idx="11">
                  <c:v>Culture Parks &amp; Rec (Ice Sheet, GSEC, OECC, Shooting Complex)</c:v>
                </c:pt>
                <c:pt idx="12">
                  <c:v>Purchasing</c:v>
                </c:pt>
                <c:pt idx="13">
                  <c:v>Transfer Station</c:v>
                </c:pt>
                <c:pt idx="14">
                  <c:v>Garage/Fleet Maintenance</c:v>
                </c:pt>
                <c:pt idx="15">
                  <c:v>Public Defender</c:v>
                </c:pt>
                <c:pt idx="16">
                  <c:v>Roads</c:v>
                </c:pt>
                <c:pt idx="17">
                  <c:v>Treasurer</c:v>
                </c:pt>
              </c:strCache>
            </c:strRef>
          </c:cat>
          <c:val>
            <c:numRef>
              <c:f>'Q4 10-1-23 thru 12-31-23'!$P$14:$P$31</c:f>
              <c:numCache>
                <c:formatCode>General</c:formatCode>
                <c:ptCount val="18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8E-458F-A8AC-75C404912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47739600"/>
        <c:axId val="1947743760"/>
      </c:barChart>
      <c:catAx>
        <c:axId val="194773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Medium"/>
                <a:ea typeface="+mn-ea"/>
                <a:cs typeface="+mn-cs"/>
              </a:defRPr>
            </a:pPr>
            <a:endParaRPr lang="en-US"/>
          </a:p>
        </c:txPr>
        <c:crossAx val="1947743760"/>
        <c:crosses val="autoZero"/>
        <c:auto val="1"/>
        <c:lblAlgn val="ctr"/>
        <c:lblOffset val="100"/>
        <c:noMultiLvlLbl val="0"/>
      </c:catAx>
      <c:valAx>
        <c:axId val="194774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773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 Medium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Lato Regula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DCF-B072-4CC6-B2A3-B1C4F4AE3FFA}" type="datetimeFigureOut">
              <a:rPr lang="en-US" smtClean="0">
                <a:latin typeface="Lato Regular" charset="0"/>
              </a:rPr>
              <a:pPr/>
              <a:t>2/28/2024</a:t>
            </a:fld>
            <a:endParaRPr lang="en-US" dirty="0">
              <a:latin typeface="Lato Regular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Lato Regula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0187-CA69-4ACB-9811-75164F281DE0}" type="slidenum">
              <a:rPr lang="en-US" smtClean="0">
                <a:latin typeface="Lato Regular" charset="0"/>
              </a:rPr>
              <a:pPr/>
              <a:t>‹#›</a:t>
            </a:fld>
            <a:endParaRPr lang="en-US" dirty="0">
              <a:latin typeface="La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 Regular" charset="0"/>
              </a:defRPr>
            </a:lvl1pPr>
          </a:lstStyle>
          <a:p>
            <a:fld id="{7663E9E0-D922-418E-8BFA-E41C87CB1E68}" type="datetimeFigureOut">
              <a:rPr lang="en-US" smtClean="0"/>
              <a:pPr/>
              <a:t>2/28/2024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 Regular" charset="0"/>
              </a:defRPr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Lato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Lato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Lato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Lato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Lato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457200" y="400050"/>
            <a:ext cx="4894055" cy="4343400"/>
            <a:chOff x="317500" y="3721100"/>
            <a:chExt cx="1255713" cy="1114426"/>
          </a:xfrm>
          <a:solidFill>
            <a:schemeClr val="bg1">
              <a:lumMod val="65000"/>
              <a:alpha val="10000"/>
            </a:schemeClr>
          </a:solidFill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317500" y="3721100"/>
              <a:ext cx="541338" cy="1114425"/>
            </a:xfrm>
            <a:custGeom>
              <a:avLst/>
              <a:gdLst>
                <a:gd name="T0" fmla="*/ 1377 w 1704"/>
                <a:gd name="T1" fmla="*/ 1 h 3508"/>
                <a:gd name="T2" fmla="*/ 1439 w 1704"/>
                <a:gd name="T3" fmla="*/ 18 h 3508"/>
                <a:gd name="T4" fmla="*/ 1491 w 1704"/>
                <a:gd name="T5" fmla="*/ 55 h 3508"/>
                <a:gd name="T6" fmla="*/ 1530 w 1704"/>
                <a:gd name="T7" fmla="*/ 109 h 3508"/>
                <a:gd name="T8" fmla="*/ 1696 w 1704"/>
                <a:gd name="T9" fmla="*/ 469 h 3508"/>
                <a:gd name="T10" fmla="*/ 1704 w 1704"/>
                <a:gd name="T11" fmla="*/ 530 h 3508"/>
                <a:gd name="T12" fmla="*/ 1692 w 1704"/>
                <a:gd name="T13" fmla="*/ 588 h 3508"/>
                <a:gd name="T14" fmla="*/ 1663 w 1704"/>
                <a:gd name="T15" fmla="*/ 640 h 3508"/>
                <a:gd name="T16" fmla="*/ 1618 w 1704"/>
                <a:gd name="T17" fmla="*/ 682 h 3508"/>
                <a:gd name="T18" fmla="*/ 1505 w 1704"/>
                <a:gd name="T19" fmla="*/ 735 h 3508"/>
                <a:gd name="T20" fmla="*/ 1353 w 1704"/>
                <a:gd name="T21" fmla="*/ 820 h 3508"/>
                <a:gd name="T22" fmla="*/ 1224 w 1704"/>
                <a:gd name="T23" fmla="*/ 916 h 3508"/>
                <a:gd name="T24" fmla="*/ 1115 w 1704"/>
                <a:gd name="T25" fmla="*/ 1023 h 3508"/>
                <a:gd name="T26" fmla="*/ 1029 w 1704"/>
                <a:gd name="T27" fmla="*/ 1142 h 3508"/>
                <a:gd name="T28" fmla="*/ 960 w 1704"/>
                <a:gd name="T29" fmla="*/ 1275 h 3508"/>
                <a:gd name="T30" fmla="*/ 907 w 1704"/>
                <a:gd name="T31" fmla="*/ 1423 h 3508"/>
                <a:gd name="T32" fmla="*/ 871 w 1704"/>
                <a:gd name="T33" fmla="*/ 1586 h 3508"/>
                <a:gd name="T34" fmla="*/ 850 w 1704"/>
                <a:gd name="T35" fmla="*/ 1766 h 3508"/>
                <a:gd name="T36" fmla="*/ 1446 w 1704"/>
                <a:gd name="T37" fmla="*/ 1861 h 3508"/>
                <a:gd name="T38" fmla="*/ 1513 w 1704"/>
                <a:gd name="T39" fmla="*/ 1873 h 3508"/>
                <a:gd name="T40" fmla="*/ 1569 w 1704"/>
                <a:gd name="T41" fmla="*/ 1907 h 3508"/>
                <a:gd name="T42" fmla="*/ 1612 w 1704"/>
                <a:gd name="T43" fmla="*/ 1957 h 3508"/>
                <a:gd name="T44" fmla="*/ 1635 w 1704"/>
                <a:gd name="T45" fmla="*/ 2019 h 3508"/>
                <a:gd name="T46" fmla="*/ 1637 w 1704"/>
                <a:gd name="T47" fmla="*/ 3315 h 3508"/>
                <a:gd name="T48" fmla="*/ 1625 w 1704"/>
                <a:gd name="T49" fmla="*/ 3381 h 3508"/>
                <a:gd name="T50" fmla="*/ 1592 w 1704"/>
                <a:gd name="T51" fmla="*/ 3439 h 3508"/>
                <a:gd name="T52" fmla="*/ 1543 w 1704"/>
                <a:gd name="T53" fmla="*/ 3481 h 3508"/>
                <a:gd name="T54" fmla="*/ 1480 w 1704"/>
                <a:gd name="T55" fmla="*/ 3504 h 3508"/>
                <a:gd name="T56" fmla="*/ 191 w 1704"/>
                <a:gd name="T57" fmla="*/ 3508 h 3508"/>
                <a:gd name="T58" fmla="*/ 125 w 1704"/>
                <a:gd name="T59" fmla="*/ 3496 h 3508"/>
                <a:gd name="T60" fmla="*/ 68 w 1704"/>
                <a:gd name="T61" fmla="*/ 3462 h 3508"/>
                <a:gd name="T62" fmla="*/ 27 w 1704"/>
                <a:gd name="T63" fmla="*/ 3412 h 3508"/>
                <a:gd name="T64" fmla="*/ 4 w 1704"/>
                <a:gd name="T65" fmla="*/ 3350 h 3508"/>
                <a:gd name="T66" fmla="*/ 0 w 1704"/>
                <a:gd name="T67" fmla="*/ 2330 h 3508"/>
                <a:gd name="T68" fmla="*/ 5 w 1704"/>
                <a:gd name="T69" fmla="*/ 2055 h 3508"/>
                <a:gd name="T70" fmla="*/ 21 w 1704"/>
                <a:gd name="T71" fmla="*/ 1805 h 3508"/>
                <a:gd name="T72" fmla="*/ 47 w 1704"/>
                <a:gd name="T73" fmla="*/ 1579 h 3508"/>
                <a:gd name="T74" fmla="*/ 82 w 1704"/>
                <a:gd name="T75" fmla="*/ 1377 h 3508"/>
                <a:gd name="T76" fmla="*/ 128 w 1704"/>
                <a:gd name="T77" fmla="*/ 1200 h 3508"/>
                <a:gd name="T78" fmla="*/ 193 w 1704"/>
                <a:gd name="T79" fmla="*/ 1022 h 3508"/>
                <a:gd name="T80" fmla="*/ 281 w 1704"/>
                <a:gd name="T81" fmla="*/ 852 h 3508"/>
                <a:gd name="T82" fmla="*/ 388 w 1704"/>
                <a:gd name="T83" fmla="*/ 690 h 3508"/>
                <a:gd name="T84" fmla="*/ 517 w 1704"/>
                <a:gd name="T85" fmla="*/ 538 h 3508"/>
                <a:gd name="T86" fmla="*/ 663 w 1704"/>
                <a:gd name="T87" fmla="*/ 399 h 3508"/>
                <a:gd name="T88" fmla="*/ 819 w 1704"/>
                <a:gd name="T89" fmla="*/ 273 h 3508"/>
                <a:gd name="T90" fmla="*/ 991 w 1704"/>
                <a:gd name="T91" fmla="*/ 160 h 3508"/>
                <a:gd name="T92" fmla="*/ 1180 w 1704"/>
                <a:gd name="T93" fmla="*/ 61 h 3508"/>
                <a:gd name="T94" fmla="*/ 1312 w 1704"/>
                <a:gd name="T95" fmla="*/ 5 h 3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4" h="3508">
                  <a:moveTo>
                    <a:pt x="1345" y="0"/>
                  </a:moveTo>
                  <a:lnTo>
                    <a:pt x="1377" y="1"/>
                  </a:lnTo>
                  <a:lnTo>
                    <a:pt x="1409" y="7"/>
                  </a:lnTo>
                  <a:lnTo>
                    <a:pt x="1439" y="18"/>
                  </a:lnTo>
                  <a:lnTo>
                    <a:pt x="1465" y="34"/>
                  </a:lnTo>
                  <a:lnTo>
                    <a:pt x="1491" y="55"/>
                  </a:lnTo>
                  <a:lnTo>
                    <a:pt x="1511" y="80"/>
                  </a:lnTo>
                  <a:lnTo>
                    <a:pt x="1530" y="109"/>
                  </a:lnTo>
                  <a:lnTo>
                    <a:pt x="1685" y="440"/>
                  </a:lnTo>
                  <a:lnTo>
                    <a:pt x="1696" y="469"/>
                  </a:lnTo>
                  <a:lnTo>
                    <a:pt x="1702" y="499"/>
                  </a:lnTo>
                  <a:lnTo>
                    <a:pt x="1704" y="530"/>
                  </a:lnTo>
                  <a:lnTo>
                    <a:pt x="1700" y="559"/>
                  </a:lnTo>
                  <a:lnTo>
                    <a:pt x="1692" y="588"/>
                  </a:lnTo>
                  <a:lnTo>
                    <a:pt x="1679" y="616"/>
                  </a:lnTo>
                  <a:lnTo>
                    <a:pt x="1663" y="640"/>
                  </a:lnTo>
                  <a:lnTo>
                    <a:pt x="1642" y="662"/>
                  </a:lnTo>
                  <a:lnTo>
                    <a:pt x="1618" y="682"/>
                  </a:lnTo>
                  <a:lnTo>
                    <a:pt x="1590" y="696"/>
                  </a:lnTo>
                  <a:lnTo>
                    <a:pt x="1505" y="735"/>
                  </a:lnTo>
                  <a:lnTo>
                    <a:pt x="1427" y="777"/>
                  </a:lnTo>
                  <a:lnTo>
                    <a:pt x="1353" y="820"/>
                  </a:lnTo>
                  <a:lnTo>
                    <a:pt x="1285" y="867"/>
                  </a:lnTo>
                  <a:lnTo>
                    <a:pt x="1224" y="916"/>
                  </a:lnTo>
                  <a:lnTo>
                    <a:pt x="1167" y="969"/>
                  </a:lnTo>
                  <a:lnTo>
                    <a:pt x="1115" y="1023"/>
                  </a:lnTo>
                  <a:lnTo>
                    <a:pt x="1069" y="1082"/>
                  </a:lnTo>
                  <a:lnTo>
                    <a:pt x="1029" y="1142"/>
                  </a:lnTo>
                  <a:lnTo>
                    <a:pt x="993" y="1207"/>
                  </a:lnTo>
                  <a:lnTo>
                    <a:pt x="960" y="1275"/>
                  </a:lnTo>
                  <a:lnTo>
                    <a:pt x="932" y="1347"/>
                  </a:lnTo>
                  <a:lnTo>
                    <a:pt x="907" y="1423"/>
                  </a:lnTo>
                  <a:lnTo>
                    <a:pt x="886" y="1503"/>
                  </a:lnTo>
                  <a:lnTo>
                    <a:pt x="871" y="1586"/>
                  </a:lnTo>
                  <a:lnTo>
                    <a:pt x="858" y="1675"/>
                  </a:lnTo>
                  <a:lnTo>
                    <a:pt x="850" y="1766"/>
                  </a:lnTo>
                  <a:lnTo>
                    <a:pt x="846" y="1861"/>
                  </a:lnTo>
                  <a:lnTo>
                    <a:pt x="1446" y="1861"/>
                  </a:lnTo>
                  <a:lnTo>
                    <a:pt x="1480" y="1864"/>
                  </a:lnTo>
                  <a:lnTo>
                    <a:pt x="1513" y="1873"/>
                  </a:lnTo>
                  <a:lnTo>
                    <a:pt x="1543" y="1888"/>
                  </a:lnTo>
                  <a:lnTo>
                    <a:pt x="1569" y="1907"/>
                  </a:lnTo>
                  <a:lnTo>
                    <a:pt x="1592" y="1930"/>
                  </a:lnTo>
                  <a:lnTo>
                    <a:pt x="1612" y="1957"/>
                  </a:lnTo>
                  <a:lnTo>
                    <a:pt x="1625" y="1986"/>
                  </a:lnTo>
                  <a:lnTo>
                    <a:pt x="1635" y="2019"/>
                  </a:lnTo>
                  <a:lnTo>
                    <a:pt x="1637" y="2054"/>
                  </a:lnTo>
                  <a:lnTo>
                    <a:pt x="1637" y="3315"/>
                  </a:lnTo>
                  <a:lnTo>
                    <a:pt x="1635" y="3350"/>
                  </a:lnTo>
                  <a:lnTo>
                    <a:pt x="1625" y="3381"/>
                  </a:lnTo>
                  <a:lnTo>
                    <a:pt x="1612" y="3412"/>
                  </a:lnTo>
                  <a:lnTo>
                    <a:pt x="1592" y="3439"/>
                  </a:lnTo>
                  <a:lnTo>
                    <a:pt x="1569" y="3462"/>
                  </a:lnTo>
                  <a:lnTo>
                    <a:pt x="1543" y="3481"/>
                  </a:lnTo>
                  <a:lnTo>
                    <a:pt x="1513" y="3496"/>
                  </a:lnTo>
                  <a:lnTo>
                    <a:pt x="1480" y="3504"/>
                  </a:lnTo>
                  <a:lnTo>
                    <a:pt x="1446" y="3508"/>
                  </a:lnTo>
                  <a:lnTo>
                    <a:pt x="191" y="3508"/>
                  </a:lnTo>
                  <a:lnTo>
                    <a:pt x="157" y="3504"/>
                  </a:lnTo>
                  <a:lnTo>
                    <a:pt x="125" y="3496"/>
                  </a:lnTo>
                  <a:lnTo>
                    <a:pt x="96" y="3481"/>
                  </a:lnTo>
                  <a:lnTo>
                    <a:pt x="68" y="3462"/>
                  </a:lnTo>
                  <a:lnTo>
                    <a:pt x="45" y="3439"/>
                  </a:lnTo>
                  <a:lnTo>
                    <a:pt x="27" y="3412"/>
                  </a:lnTo>
                  <a:lnTo>
                    <a:pt x="12" y="3381"/>
                  </a:lnTo>
                  <a:lnTo>
                    <a:pt x="4" y="3350"/>
                  </a:lnTo>
                  <a:lnTo>
                    <a:pt x="0" y="3315"/>
                  </a:lnTo>
                  <a:lnTo>
                    <a:pt x="0" y="2330"/>
                  </a:lnTo>
                  <a:lnTo>
                    <a:pt x="1" y="2189"/>
                  </a:lnTo>
                  <a:lnTo>
                    <a:pt x="5" y="2055"/>
                  </a:lnTo>
                  <a:lnTo>
                    <a:pt x="12" y="1926"/>
                  </a:lnTo>
                  <a:lnTo>
                    <a:pt x="21" y="1805"/>
                  </a:lnTo>
                  <a:lnTo>
                    <a:pt x="33" y="1689"/>
                  </a:lnTo>
                  <a:lnTo>
                    <a:pt x="47" y="1579"/>
                  </a:lnTo>
                  <a:lnTo>
                    <a:pt x="64" y="1476"/>
                  </a:lnTo>
                  <a:lnTo>
                    <a:pt x="82" y="1377"/>
                  </a:lnTo>
                  <a:lnTo>
                    <a:pt x="104" y="1286"/>
                  </a:lnTo>
                  <a:lnTo>
                    <a:pt x="128" y="1200"/>
                  </a:lnTo>
                  <a:lnTo>
                    <a:pt x="158" y="1110"/>
                  </a:lnTo>
                  <a:lnTo>
                    <a:pt x="193" y="1022"/>
                  </a:lnTo>
                  <a:lnTo>
                    <a:pt x="235" y="936"/>
                  </a:lnTo>
                  <a:lnTo>
                    <a:pt x="281" y="852"/>
                  </a:lnTo>
                  <a:lnTo>
                    <a:pt x="331" y="771"/>
                  </a:lnTo>
                  <a:lnTo>
                    <a:pt x="388" y="690"/>
                  </a:lnTo>
                  <a:lnTo>
                    <a:pt x="450" y="614"/>
                  </a:lnTo>
                  <a:lnTo>
                    <a:pt x="517" y="538"/>
                  </a:lnTo>
                  <a:lnTo>
                    <a:pt x="590" y="465"/>
                  </a:lnTo>
                  <a:lnTo>
                    <a:pt x="663" y="399"/>
                  </a:lnTo>
                  <a:lnTo>
                    <a:pt x="739" y="334"/>
                  </a:lnTo>
                  <a:lnTo>
                    <a:pt x="819" y="273"/>
                  </a:lnTo>
                  <a:lnTo>
                    <a:pt x="903" y="215"/>
                  </a:lnTo>
                  <a:lnTo>
                    <a:pt x="991" y="160"/>
                  </a:lnTo>
                  <a:lnTo>
                    <a:pt x="1083" y="109"/>
                  </a:lnTo>
                  <a:lnTo>
                    <a:pt x="1180" y="61"/>
                  </a:lnTo>
                  <a:lnTo>
                    <a:pt x="1280" y="16"/>
                  </a:lnTo>
                  <a:lnTo>
                    <a:pt x="1312" y="5"/>
                  </a:lnTo>
                  <a:lnTo>
                    <a:pt x="1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1033463" y="3722688"/>
              <a:ext cx="539750" cy="1112838"/>
            </a:xfrm>
            <a:custGeom>
              <a:avLst/>
              <a:gdLst>
                <a:gd name="T0" fmla="*/ 1375 w 1700"/>
                <a:gd name="T1" fmla="*/ 0 h 3504"/>
                <a:gd name="T2" fmla="*/ 1435 w 1700"/>
                <a:gd name="T3" fmla="*/ 18 h 3504"/>
                <a:gd name="T4" fmla="*/ 1489 w 1700"/>
                <a:gd name="T5" fmla="*/ 54 h 3504"/>
                <a:gd name="T6" fmla="*/ 1526 w 1700"/>
                <a:gd name="T7" fmla="*/ 108 h 3504"/>
                <a:gd name="T8" fmla="*/ 1694 w 1700"/>
                <a:gd name="T9" fmla="*/ 465 h 3504"/>
                <a:gd name="T10" fmla="*/ 1700 w 1700"/>
                <a:gd name="T11" fmla="*/ 526 h 3504"/>
                <a:gd name="T12" fmla="*/ 1689 w 1700"/>
                <a:gd name="T13" fmla="*/ 584 h 3504"/>
                <a:gd name="T14" fmla="*/ 1660 w 1700"/>
                <a:gd name="T15" fmla="*/ 636 h 3504"/>
                <a:gd name="T16" fmla="*/ 1616 w 1700"/>
                <a:gd name="T17" fmla="*/ 678 h 3504"/>
                <a:gd name="T18" fmla="*/ 1503 w 1700"/>
                <a:gd name="T19" fmla="*/ 731 h 3504"/>
                <a:gd name="T20" fmla="*/ 1351 w 1700"/>
                <a:gd name="T21" fmla="*/ 816 h 3504"/>
                <a:gd name="T22" fmla="*/ 1220 w 1700"/>
                <a:gd name="T23" fmla="*/ 912 h 3504"/>
                <a:gd name="T24" fmla="*/ 1113 w 1700"/>
                <a:gd name="T25" fmla="*/ 1019 h 3504"/>
                <a:gd name="T26" fmla="*/ 1027 w 1700"/>
                <a:gd name="T27" fmla="*/ 1138 h 3504"/>
                <a:gd name="T28" fmla="*/ 958 w 1700"/>
                <a:gd name="T29" fmla="*/ 1271 h 3504"/>
                <a:gd name="T30" fmla="*/ 905 w 1700"/>
                <a:gd name="T31" fmla="*/ 1419 h 3504"/>
                <a:gd name="T32" fmla="*/ 868 w 1700"/>
                <a:gd name="T33" fmla="*/ 1582 h 3504"/>
                <a:gd name="T34" fmla="*/ 848 w 1700"/>
                <a:gd name="T35" fmla="*/ 1762 h 3504"/>
                <a:gd name="T36" fmla="*/ 1446 w 1700"/>
                <a:gd name="T37" fmla="*/ 1857 h 3504"/>
                <a:gd name="T38" fmla="*/ 1514 w 1700"/>
                <a:gd name="T39" fmla="*/ 1869 h 3504"/>
                <a:gd name="T40" fmla="*/ 1570 w 1700"/>
                <a:gd name="T41" fmla="*/ 1903 h 3504"/>
                <a:gd name="T42" fmla="*/ 1612 w 1700"/>
                <a:gd name="T43" fmla="*/ 1953 h 3504"/>
                <a:gd name="T44" fmla="*/ 1635 w 1700"/>
                <a:gd name="T45" fmla="*/ 2015 h 3504"/>
                <a:gd name="T46" fmla="*/ 1638 w 1700"/>
                <a:gd name="T47" fmla="*/ 3311 h 3504"/>
                <a:gd name="T48" fmla="*/ 1626 w 1700"/>
                <a:gd name="T49" fmla="*/ 3377 h 3504"/>
                <a:gd name="T50" fmla="*/ 1593 w 1700"/>
                <a:gd name="T51" fmla="*/ 3435 h 3504"/>
                <a:gd name="T52" fmla="*/ 1543 w 1700"/>
                <a:gd name="T53" fmla="*/ 3477 h 3504"/>
                <a:gd name="T54" fmla="*/ 1481 w 1700"/>
                <a:gd name="T55" fmla="*/ 3500 h 3504"/>
                <a:gd name="T56" fmla="*/ 192 w 1700"/>
                <a:gd name="T57" fmla="*/ 3504 h 3504"/>
                <a:gd name="T58" fmla="*/ 126 w 1700"/>
                <a:gd name="T59" fmla="*/ 3492 h 3504"/>
                <a:gd name="T60" fmla="*/ 69 w 1700"/>
                <a:gd name="T61" fmla="*/ 3458 h 3504"/>
                <a:gd name="T62" fmla="*/ 27 w 1700"/>
                <a:gd name="T63" fmla="*/ 3408 h 3504"/>
                <a:gd name="T64" fmla="*/ 4 w 1700"/>
                <a:gd name="T65" fmla="*/ 3346 h 3504"/>
                <a:gd name="T66" fmla="*/ 0 w 1700"/>
                <a:gd name="T67" fmla="*/ 2326 h 3504"/>
                <a:gd name="T68" fmla="*/ 6 w 1700"/>
                <a:gd name="T69" fmla="*/ 2049 h 3504"/>
                <a:gd name="T70" fmla="*/ 21 w 1700"/>
                <a:gd name="T71" fmla="*/ 1799 h 3504"/>
                <a:gd name="T72" fmla="*/ 46 w 1700"/>
                <a:gd name="T73" fmla="*/ 1574 h 3504"/>
                <a:gd name="T74" fmla="*/ 80 w 1700"/>
                <a:gd name="T75" fmla="*/ 1373 h 3504"/>
                <a:gd name="T76" fmla="*/ 125 w 1700"/>
                <a:gd name="T77" fmla="*/ 1199 h 3504"/>
                <a:gd name="T78" fmla="*/ 201 w 1700"/>
                <a:gd name="T79" fmla="*/ 1000 h 3504"/>
                <a:gd name="T80" fmla="*/ 305 w 1700"/>
                <a:gd name="T81" fmla="*/ 810 h 3504"/>
                <a:gd name="T82" fmla="*/ 434 w 1700"/>
                <a:gd name="T83" fmla="*/ 630 h 3504"/>
                <a:gd name="T84" fmla="*/ 591 w 1700"/>
                <a:gd name="T85" fmla="*/ 461 h 3504"/>
                <a:gd name="T86" fmla="*/ 763 w 1700"/>
                <a:gd name="T87" fmla="*/ 314 h 3504"/>
                <a:gd name="T88" fmla="*/ 954 w 1700"/>
                <a:gd name="T89" fmla="*/ 183 h 3504"/>
                <a:gd name="T90" fmla="*/ 1165 w 1700"/>
                <a:gd name="T91" fmla="*/ 66 h 3504"/>
                <a:gd name="T92" fmla="*/ 1310 w 1700"/>
                <a:gd name="T93" fmla="*/ 4 h 3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00" h="3504">
                  <a:moveTo>
                    <a:pt x="1342" y="0"/>
                  </a:moveTo>
                  <a:lnTo>
                    <a:pt x="1375" y="0"/>
                  </a:lnTo>
                  <a:lnTo>
                    <a:pt x="1406" y="6"/>
                  </a:lnTo>
                  <a:lnTo>
                    <a:pt x="1435" y="18"/>
                  </a:lnTo>
                  <a:lnTo>
                    <a:pt x="1463" y="34"/>
                  </a:lnTo>
                  <a:lnTo>
                    <a:pt x="1489" y="54"/>
                  </a:lnTo>
                  <a:lnTo>
                    <a:pt x="1509" y="79"/>
                  </a:lnTo>
                  <a:lnTo>
                    <a:pt x="1526" y="108"/>
                  </a:lnTo>
                  <a:lnTo>
                    <a:pt x="1683" y="436"/>
                  </a:lnTo>
                  <a:lnTo>
                    <a:pt x="1694" y="465"/>
                  </a:lnTo>
                  <a:lnTo>
                    <a:pt x="1700" y="495"/>
                  </a:lnTo>
                  <a:lnTo>
                    <a:pt x="1700" y="526"/>
                  </a:lnTo>
                  <a:lnTo>
                    <a:pt x="1697" y="555"/>
                  </a:lnTo>
                  <a:lnTo>
                    <a:pt x="1689" y="584"/>
                  </a:lnTo>
                  <a:lnTo>
                    <a:pt x="1676" y="612"/>
                  </a:lnTo>
                  <a:lnTo>
                    <a:pt x="1660" y="636"/>
                  </a:lnTo>
                  <a:lnTo>
                    <a:pt x="1640" y="658"/>
                  </a:lnTo>
                  <a:lnTo>
                    <a:pt x="1616" y="678"/>
                  </a:lnTo>
                  <a:lnTo>
                    <a:pt x="1588" y="692"/>
                  </a:lnTo>
                  <a:lnTo>
                    <a:pt x="1503" y="731"/>
                  </a:lnTo>
                  <a:lnTo>
                    <a:pt x="1423" y="773"/>
                  </a:lnTo>
                  <a:lnTo>
                    <a:pt x="1351" y="816"/>
                  </a:lnTo>
                  <a:lnTo>
                    <a:pt x="1283" y="863"/>
                  </a:lnTo>
                  <a:lnTo>
                    <a:pt x="1220" y="912"/>
                  </a:lnTo>
                  <a:lnTo>
                    <a:pt x="1163" y="965"/>
                  </a:lnTo>
                  <a:lnTo>
                    <a:pt x="1113" y="1019"/>
                  </a:lnTo>
                  <a:lnTo>
                    <a:pt x="1067" y="1078"/>
                  </a:lnTo>
                  <a:lnTo>
                    <a:pt x="1027" y="1138"/>
                  </a:lnTo>
                  <a:lnTo>
                    <a:pt x="990" y="1203"/>
                  </a:lnTo>
                  <a:lnTo>
                    <a:pt x="958" y="1271"/>
                  </a:lnTo>
                  <a:lnTo>
                    <a:pt x="930" y="1343"/>
                  </a:lnTo>
                  <a:lnTo>
                    <a:pt x="905" y="1419"/>
                  </a:lnTo>
                  <a:lnTo>
                    <a:pt x="884" y="1499"/>
                  </a:lnTo>
                  <a:lnTo>
                    <a:pt x="868" y="1582"/>
                  </a:lnTo>
                  <a:lnTo>
                    <a:pt x="856" y="1671"/>
                  </a:lnTo>
                  <a:lnTo>
                    <a:pt x="848" y="1762"/>
                  </a:lnTo>
                  <a:lnTo>
                    <a:pt x="843" y="1857"/>
                  </a:lnTo>
                  <a:lnTo>
                    <a:pt x="1446" y="1857"/>
                  </a:lnTo>
                  <a:lnTo>
                    <a:pt x="1481" y="1860"/>
                  </a:lnTo>
                  <a:lnTo>
                    <a:pt x="1514" y="1869"/>
                  </a:lnTo>
                  <a:lnTo>
                    <a:pt x="1543" y="1884"/>
                  </a:lnTo>
                  <a:lnTo>
                    <a:pt x="1570" y="1903"/>
                  </a:lnTo>
                  <a:lnTo>
                    <a:pt x="1593" y="1926"/>
                  </a:lnTo>
                  <a:lnTo>
                    <a:pt x="1612" y="1953"/>
                  </a:lnTo>
                  <a:lnTo>
                    <a:pt x="1626" y="1982"/>
                  </a:lnTo>
                  <a:lnTo>
                    <a:pt x="1635" y="2015"/>
                  </a:lnTo>
                  <a:lnTo>
                    <a:pt x="1638" y="2050"/>
                  </a:lnTo>
                  <a:lnTo>
                    <a:pt x="1638" y="3311"/>
                  </a:lnTo>
                  <a:lnTo>
                    <a:pt x="1635" y="3346"/>
                  </a:lnTo>
                  <a:lnTo>
                    <a:pt x="1626" y="3377"/>
                  </a:lnTo>
                  <a:lnTo>
                    <a:pt x="1612" y="3408"/>
                  </a:lnTo>
                  <a:lnTo>
                    <a:pt x="1593" y="3435"/>
                  </a:lnTo>
                  <a:lnTo>
                    <a:pt x="1570" y="3458"/>
                  </a:lnTo>
                  <a:lnTo>
                    <a:pt x="1543" y="3477"/>
                  </a:lnTo>
                  <a:lnTo>
                    <a:pt x="1514" y="3492"/>
                  </a:lnTo>
                  <a:lnTo>
                    <a:pt x="1481" y="3500"/>
                  </a:lnTo>
                  <a:lnTo>
                    <a:pt x="1446" y="3504"/>
                  </a:lnTo>
                  <a:lnTo>
                    <a:pt x="192" y="3504"/>
                  </a:lnTo>
                  <a:lnTo>
                    <a:pt x="157" y="3500"/>
                  </a:lnTo>
                  <a:lnTo>
                    <a:pt x="126" y="3492"/>
                  </a:lnTo>
                  <a:lnTo>
                    <a:pt x="96" y="3477"/>
                  </a:lnTo>
                  <a:lnTo>
                    <a:pt x="69" y="3458"/>
                  </a:lnTo>
                  <a:lnTo>
                    <a:pt x="46" y="3435"/>
                  </a:lnTo>
                  <a:lnTo>
                    <a:pt x="27" y="3408"/>
                  </a:lnTo>
                  <a:lnTo>
                    <a:pt x="12" y="3377"/>
                  </a:lnTo>
                  <a:lnTo>
                    <a:pt x="4" y="3346"/>
                  </a:lnTo>
                  <a:lnTo>
                    <a:pt x="0" y="3311"/>
                  </a:lnTo>
                  <a:lnTo>
                    <a:pt x="0" y="2326"/>
                  </a:lnTo>
                  <a:lnTo>
                    <a:pt x="1" y="2184"/>
                  </a:lnTo>
                  <a:lnTo>
                    <a:pt x="6" y="2049"/>
                  </a:lnTo>
                  <a:lnTo>
                    <a:pt x="12" y="1921"/>
                  </a:lnTo>
                  <a:lnTo>
                    <a:pt x="21" y="1799"/>
                  </a:lnTo>
                  <a:lnTo>
                    <a:pt x="32" y="1683"/>
                  </a:lnTo>
                  <a:lnTo>
                    <a:pt x="46" y="1574"/>
                  </a:lnTo>
                  <a:lnTo>
                    <a:pt x="62" y="1470"/>
                  </a:lnTo>
                  <a:lnTo>
                    <a:pt x="80" y="1373"/>
                  </a:lnTo>
                  <a:lnTo>
                    <a:pt x="102" y="1283"/>
                  </a:lnTo>
                  <a:lnTo>
                    <a:pt x="125" y="1199"/>
                  </a:lnTo>
                  <a:lnTo>
                    <a:pt x="160" y="1098"/>
                  </a:lnTo>
                  <a:lnTo>
                    <a:pt x="201" y="1000"/>
                  </a:lnTo>
                  <a:lnTo>
                    <a:pt x="249" y="904"/>
                  </a:lnTo>
                  <a:lnTo>
                    <a:pt x="305" y="810"/>
                  </a:lnTo>
                  <a:lnTo>
                    <a:pt x="367" y="719"/>
                  </a:lnTo>
                  <a:lnTo>
                    <a:pt x="434" y="630"/>
                  </a:lnTo>
                  <a:lnTo>
                    <a:pt x="509" y="544"/>
                  </a:lnTo>
                  <a:lnTo>
                    <a:pt x="591" y="461"/>
                  </a:lnTo>
                  <a:lnTo>
                    <a:pt x="675" y="386"/>
                  </a:lnTo>
                  <a:lnTo>
                    <a:pt x="763" y="314"/>
                  </a:lnTo>
                  <a:lnTo>
                    <a:pt x="856" y="246"/>
                  </a:lnTo>
                  <a:lnTo>
                    <a:pt x="954" y="183"/>
                  </a:lnTo>
                  <a:lnTo>
                    <a:pt x="1057" y="122"/>
                  </a:lnTo>
                  <a:lnTo>
                    <a:pt x="1165" y="66"/>
                  </a:lnTo>
                  <a:lnTo>
                    <a:pt x="1277" y="15"/>
                  </a:lnTo>
                  <a:lnTo>
                    <a:pt x="1310" y="4"/>
                  </a:lnTo>
                  <a:lnTo>
                    <a:pt x="13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</p:grp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1085850"/>
            <a:ext cx="8112125" cy="2552700"/>
          </a:xfrm>
        </p:spPr>
        <p:txBody>
          <a:bodyPr>
            <a:noAutofit/>
          </a:bodyPr>
          <a:lstStyle>
            <a:lvl1pPr algn="ctr">
              <a:defRPr sz="40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“Design is not</a:t>
            </a:r>
          </a:p>
          <a:p>
            <a:pPr lvl="0"/>
            <a:r>
              <a:rPr lang="en-US" dirty="0" smtClean="0"/>
              <a:t>just what it looks and feels like. Design is how it works.”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299436" y="3639256"/>
            <a:ext cx="3797300" cy="381000"/>
          </a:xfrm>
        </p:spPr>
        <p:txBody>
          <a:bodyPr>
            <a:noAutofit/>
          </a:bodyPr>
          <a:lstStyle>
            <a:lvl1pPr algn="r">
              <a:defRPr sz="2400" b="0" i="0">
                <a:latin typeface="Lato Medium" charset="0"/>
                <a:ea typeface="Lato Medium" charset="0"/>
                <a:cs typeface="Lato Medium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- Steve Jobs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34061" cy="51435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1085850"/>
            <a:ext cx="8112125" cy="25527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“Design is not</a:t>
            </a:r>
          </a:p>
          <a:p>
            <a:pPr lvl="0"/>
            <a:r>
              <a:rPr lang="en-US" dirty="0" smtClean="0"/>
              <a:t>just what it looks and feels like. Design is how it works.”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299436" y="3639256"/>
            <a:ext cx="3797300" cy="381000"/>
          </a:xfrm>
        </p:spPr>
        <p:txBody>
          <a:bodyPr>
            <a:noAutofit/>
          </a:bodyPr>
          <a:lstStyle>
            <a:lvl1pPr algn="r">
              <a:defRPr sz="2400" b="0" i="0">
                <a:solidFill>
                  <a:schemeClr val="bg1">
                    <a:lumMod val="95000"/>
                  </a:schemeClr>
                </a:solidFill>
                <a:latin typeface="Lato Medium" charset="0"/>
                <a:ea typeface="Lato Medium" charset="0"/>
                <a:cs typeface="Lato Medium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- Steve Jobs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880181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3115890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2D4D-3F2E-4228-8645-55404E1EF43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A553-6449-4F6A-A903-7C7A5339472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3015306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26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/>
          <p:cNvSpPr>
            <a:spLocks noGrp="1"/>
          </p:cNvSpPr>
          <p:nvPr>
            <p:ph type="body" sz="half" idx="2"/>
          </p:nvPr>
        </p:nvSpPr>
        <p:spPr>
          <a:xfrm>
            <a:off x="381000" y="883820"/>
            <a:ext cx="8368363" cy="173255"/>
          </a:xfrm>
        </p:spPr>
        <p:txBody>
          <a:bodyPr>
            <a:noAutofit/>
          </a:bodyPr>
          <a:lstStyle>
            <a:lvl1pPr algn="ctr">
              <a:defRPr sz="1200"/>
            </a:lvl1pPr>
          </a:lstStyle>
          <a:p>
            <a:r>
              <a:rPr lang="en-US" dirty="0" smtClean="0">
                <a:latin typeface="Lato" charset="0"/>
                <a:ea typeface="Lato" charset="0"/>
                <a:cs typeface="Lato" charset="0"/>
              </a:rPr>
              <a:t>Enter your subhead line here</a:t>
            </a:r>
          </a:p>
        </p:txBody>
      </p:sp>
      <p:sp>
        <p:nvSpPr>
          <p:cNvPr id="4" name="Title 14"/>
          <p:cNvSpPr>
            <a:spLocks noGrp="1"/>
          </p:cNvSpPr>
          <p:nvPr>
            <p:ph type="title" hasCustomPrompt="1"/>
          </p:nvPr>
        </p:nvSpPr>
        <p:spPr>
          <a:xfrm>
            <a:off x="381000" y="341313"/>
            <a:ext cx="8368363" cy="49538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TITLE</a:t>
            </a:r>
            <a:endParaRPr lang="en-US" dirty="0">
              <a:latin typeface="Lato Medium" charset="0"/>
              <a:ea typeface="Lato Medium" charset="0"/>
              <a:cs typeface="Lato Medium" charset="0"/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276350"/>
            <a:ext cx="9144000" cy="2209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28600" y="3714750"/>
            <a:ext cx="8686800" cy="1219200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4"/>
          <p:cNvSpPr>
            <a:spLocks noGrp="1"/>
          </p:cNvSpPr>
          <p:nvPr>
            <p:ph type="title" hasCustomPrompt="1"/>
          </p:nvPr>
        </p:nvSpPr>
        <p:spPr>
          <a:xfrm>
            <a:off x="381000" y="3181350"/>
            <a:ext cx="8368363" cy="49538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TITLE</a:t>
            </a:r>
            <a:endParaRPr lang="en-US" dirty="0">
              <a:latin typeface="Lato Medium" charset="0"/>
              <a:ea typeface="Lato Medium" charset="0"/>
              <a:cs typeface="Lato Medium" charset="0"/>
            </a:endParaRP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28600" y="3714750"/>
            <a:ext cx="8686800" cy="1219200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1047750"/>
            <a:ext cx="228600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283178" y="1047750"/>
            <a:ext cx="228600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572000" y="1047750"/>
            <a:ext cx="228600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858000" y="1047750"/>
            <a:ext cx="2286000" cy="2032000"/>
          </a:xfr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BOTTOM - 2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4572000" y="323038"/>
            <a:ext cx="0" cy="18288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66803" y="1079034"/>
            <a:ext cx="3835546" cy="1227903"/>
          </a:xfrm>
        </p:spPr>
        <p:txBody>
          <a:bodyPr>
            <a:noAutofit/>
          </a:bodyPr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25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935528" y="378671"/>
            <a:ext cx="2698096" cy="601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FIRST TITLE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915763" y="1079034"/>
            <a:ext cx="3835546" cy="1227903"/>
          </a:xfrm>
        </p:spPr>
        <p:txBody>
          <a:bodyPr>
            <a:noAutofit/>
          </a:bodyPr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2568575"/>
            <a:ext cx="4572000" cy="2574925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72000" y="2568575"/>
            <a:ext cx="4572000" cy="25749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3651228" y="2306937"/>
            <a:ext cx="551121" cy="523812"/>
          </a:xfrm>
          <a:prstGeom prst="rect">
            <a:avLst/>
          </a:prstGeom>
          <a:solidFill>
            <a:schemeClr val="accent1"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01</a:t>
            </a:r>
            <a:endParaRPr lang="en-US" sz="2400" dirty="0">
              <a:solidFill>
                <a:schemeClr val="bg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8182584" y="2306937"/>
            <a:ext cx="551121" cy="523812"/>
          </a:xfrm>
          <a:prstGeom prst="rect">
            <a:avLst/>
          </a:prstGeom>
          <a:solidFill>
            <a:schemeClr val="accent2"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02</a:t>
            </a:r>
            <a:endParaRPr lang="en-US" sz="2400" dirty="0">
              <a:solidFill>
                <a:schemeClr val="bg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5479503" y="379413"/>
            <a:ext cx="2708066" cy="600075"/>
          </a:xfrm>
        </p:spPr>
        <p:txBody>
          <a:bodyPr>
            <a:normAutofit/>
          </a:bodyPr>
          <a:lstStyle>
            <a:lvl1pPr algn="ctr">
              <a:defRPr sz="2400" b="0" i="0" baseline="0">
                <a:latin typeface="Lato" charset="0"/>
                <a:ea typeface="Lato" charset="0"/>
                <a:cs typeface="Lato" charset="0"/>
              </a:defRPr>
            </a:lvl1pPr>
          </a:lstStyle>
          <a:p>
            <a:pPr lvl="0"/>
            <a:r>
              <a:rPr lang="en-US" dirty="0" smtClean="0"/>
              <a:t>SECOND TITLE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- IC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648200" y="350195"/>
            <a:ext cx="4173166" cy="443581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Lato Regular" charset="0"/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817010" y="2828311"/>
            <a:ext cx="3835546" cy="1227903"/>
          </a:xfrm>
        </p:spPr>
        <p:txBody>
          <a:bodyPr>
            <a:noAutofit/>
          </a:bodyPr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22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5385735" y="2127948"/>
            <a:ext cx="2698096" cy="601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FIRST TITLE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5"/>
          </p:nvPr>
        </p:nvSpPr>
        <p:spPr>
          <a:xfrm>
            <a:off x="6163283" y="819150"/>
            <a:ext cx="1143000" cy="1143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- IC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0" name="Rectangle 29"/>
          <p:cNvSpPr/>
          <p:nvPr userDrawn="1"/>
        </p:nvSpPr>
        <p:spPr bwMode="auto">
          <a:xfrm>
            <a:off x="381000" y="350195"/>
            <a:ext cx="4173166" cy="443581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Lato Regular" charset="0"/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49810" y="2828311"/>
            <a:ext cx="3835546" cy="1227903"/>
          </a:xfrm>
        </p:spPr>
        <p:txBody>
          <a:bodyPr>
            <a:noAutofit/>
          </a:bodyPr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32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1118535" y="2127948"/>
            <a:ext cx="2698096" cy="601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FIRST TITLE</a:t>
            </a:r>
            <a:endParaRPr lang="en-US" dirty="0"/>
          </a:p>
        </p:txBody>
      </p:sp>
      <p:sp>
        <p:nvSpPr>
          <p:cNvPr id="33" name="SmartArt Placeholder 2"/>
          <p:cNvSpPr>
            <a:spLocks noGrp="1"/>
          </p:cNvSpPr>
          <p:nvPr>
            <p:ph type="dgm" sz="quarter" idx="15"/>
          </p:nvPr>
        </p:nvSpPr>
        <p:spPr>
          <a:xfrm>
            <a:off x="1896083" y="819150"/>
            <a:ext cx="1143000" cy="1143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 - 4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75708" y="2280486"/>
            <a:ext cx="1940939" cy="391150"/>
          </a:xfrm>
        </p:spPr>
        <p:txBody>
          <a:bodyPr>
            <a:noAutofit/>
          </a:bodyPr>
          <a:lstStyle>
            <a:lvl1pPr algn="ctr"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75708" y="2030366"/>
            <a:ext cx="1940939" cy="217574"/>
          </a:xfrm>
        </p:spPr>
        <p:txBody>
          <a:bodyPr>
            <a:noAutofit/>
          </a:bodyPr>
          <a:lstStyle>
            <a:lvl1pPr algn="ctr">
              <a:defRPr sz="1400" b="0" i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738815" y="2280486"/>
            <a:ext cx="1940939" cy="391150"/>
          </a:xfrm>
        </p:spPr>
        <p:txBody>
          <a:bodyPr>
            <a:noAutofit/>
          </a:bodyPr>
          <a:lstStyle>
            <a:lvl1pPr algn="ctr"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738816" y="2030366"/>
            <a:ext cx="1940939" cy="217574"/>
          </a:xfrm>
        </p:spPr>
        <p:txBody>
          <a:bodyPr>
            <a:noAutofit/>
          </a:bodyPr>
          <a:lstStyle>
            <a:lvl1pPr algn="ctr">
              <a:defRPr sz="1400" b="0" i="0">
                <a:solidFill>
                  <a:schemeClr val="accent3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457262" y="2280486"/>
            <a:ext cx="1940939" cy="391150"/>
          </a:xfrm>
        </p:spPr>
        <p:txBody>
          <a:bodyPr>
            <a:noAutofit/>
          </a:bodyPr>
          <a:lstStyle>
            <a:lvl1pPr algn="ctr"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457262" y="2030366"/>
            <a:ext cx="1940939" cy="217574"/>
          </a:xfrm>
        </p:spPr>
        <p:txBody>
          <a:bodyPr>
            <a:noAutofit/>
          </a:bodyPr>
          <a:lstStyle>
            <a:lvl1pPr algn="ctr">
              <a:defRPr sz="1400" b="0" i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030530" y="2280486"/>
            <a:ext cx="1940939" cy="391150"/>
          </a:xfrm>
        </p:spPr>
        <p:txBody>
          <a:bodyPr>
            <a:noAutofit/>
          </a:bodyPr>
          <a:lstStyle>
            <a:lvl1pPr algn="ctr"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020370" y="2030366"/>
            <a:ext cx="1940939" cy="217574"/>
          </a:xfrm>
        </p:spPr>
        <p:txBody>
          <a:bodyPr>
            <a:noAutofit/>
          </a:bodyPr>
          <a:lstStyle>
            <a:lvl1pPr algn="ctr">
              <a:defRPr sz="1400" b="0" i="0">
                <a:solidFill>
                  <a:schemeClr val="accent4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8" name="Picture Placeholder 23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2286000" cy="16891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Picture Placeholder 23"/>
          <p:cNvSpPr>
            <a:spLocks noGrp="1"/>
          </p:cNvSpPr>
          <p:nvPr>
            <p:ph type="pic" sz="quarter" idx="24"/>
          </p:nvPr>
        </p:nvSpPr>
        <p:spPr>
          <a:xfrm>
            <a:off x="2286000" y="0"/>
            <a:ext cx="2286000" cy="1689100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Picture Placeholder 23"/>
          <p:cNvSpPr>
            <a:spLocks noGrp="1"/>
          </p:cNvSpPr>
          <p:nvPr>
            <p:ph type="pic" sz="quarter" idx="25"/>
          </p:nvPr>
        </p:nvSpPr>
        <p:spPr>
          <a:xfrm>
            <a:off x="4572000" y="0"/>
            <a:ext cx="2286000" cy="1689100"/>
          </a:xfrm>
        </p:spPr>
        <p:txBody>
          <a:bodyPr/>
          <a:lstStyle/>
          <a:p>
            <a:endParaRPr lang="en-US"/>
          </a:p>
        </p:txBody>
      </p:sp>
      <p:sp>
        <p:nvSpPr>
          <p:cNvPr id="31" name="Picture Placeholder 23"/>
          <p:cNvSpPr>
            <a:spLocks noGrp="1"/>
          </p:cNvSpPr>
          <p:nvPr>
            <p:ph type="pic" sz="quarter" idx="26"/>
          </p:nvPr>
        </p:nvSpPr>
        <p:spPr>
          <a:xfrm>
            <a:off x="6858000" y="0"/>
            <a:ext cx="2286000" cy="1689100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Picture Placeholder 23"/>
          <p:cNvSpPr>
            <a:spLocks noGrp="1"/>
          </p:cNvSpPr>
          <p:nvPr>
            <p:ph type="pic" sz="quarter" idx="27"/>
          </p:nvPr>
        </p:nvSpPr>
        <p:spPr>
          <a:xfrm>
            <a:off x="0" y="3454400"/>
            <a:ext cx="2286000" cy="1689100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Picture Placeholder 23"/>
          <p:cNvSpPr>
            <a:spLocks noGrp="1"/>
          </p:cNvSpPr>
          <p:nvPr>
            <p:ph type="pic" sz="quarter" idx="28"/>
          </p:nvPr>
        </p:nvSpPr>
        <p:spPr>
          <a:xfrm>
            <a:off x="2286000" y="3454400"/>
            <a:ext cx="2286000" cy="1689100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23"/>
          <p:cNvSpPr>
            <a:spLocks noGrp="1"/>
          </p:cNvSpPr>
          <p:nvPr>
            <p:ph type="pic" sz="quarter" idx="29"/>
          </p:nvPr>
        </p:nvSpPr>
        <p:spPr>
          <a:xfrm>
            <a:off x="4572000" y="3454400"/>
            <a:ext cx="2286000" cy="168910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23"/>
          <p:cNvSpPr>
            <a:spLocks noGrp="1"/>
          </p:cNvSpPr>
          <p:nvPr>
            <p:ph type="pic" sz="quarter" idx="30"/>
          </p:nvPr>
        </p:nvSpPr>
        <p:spPr>
          <a:xfrm>
            <a:off x="6858000" y="3454400"/>
            <a:ext cx="2286000" cy="1689100"/>
          </a:xfrm>
        </p:spPr>
        <p:txBody>
          <a:bodyPr/>
          <a:lstStyle/>
          <a:p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5950"/>
            <a:ext cx="9144000" cy="2887287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52500" y="1352550"/>
            <a:ext cx="7239000" cy="304800"/>
          </a:xfrm>
        </p:spPr>
        <p:txBody>
          <a:bodyPr>
            <a:noAutofit/>
          </a:bodyPr>
          <a:lstStyle>
            <a:lvl1pPr algn="ctr">
              <a:defRPr sz="1400" b="0" i="0" baseline="0">
                <a:latin typeface="Lato" charset="0"/>
                <a:ea typeface="Lato" charset="0"/>
                <a:cs typeface="Lato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9144000" cy="3117677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Lato Regular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90" y="285750"/>
            <a:ext cx="9204180" cy="2906290"/>
          </a:xfrm>
          <a:prstGeom prst="rect">
            <a:avLst/>
          </a:prstGeom>
        </p:spPr>
      </p:pic>
      <p:pic>
        <p:nvPicPr>
          <p:cNvPr id="14" name="Picture Placeholder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6" r="29716"/>
          <a:stretch>
            <a:fillRect/>
          </a:stretch>
        </p:blipFill>
        <p:spPr>
          <a:xfrm>
            <a:off x="477557" y="1824517"/>
            <a:ext cx="1562336" cy="2565890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418671" y="1397286"/>
            <a:ext cx="1678853" cy="3377754"/>
            <a:chOff x="3505200" y="431800"/>
            <a:chExt cx="2127250" cy="4279900"/>
          </a:xfrm>
          <a:effectLst/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3505200" y="431800"/>
              <a:ext cx="2127250" cy="4279900"/>
            </a:xfrm>
            <a:custGeom>
              <a:avLst/>
              <a:gdLst>
                <a:gd name="T0" fmla="*/ 564 w 564"/>
                <a:gd name="T1" fmla="*/ 81 h 1139"/>
                <a:gd name="T2" fmla="*/ 480 w 564"/>
                <a:gd name="T3" fmla="*/ 0 h 1139"/>
                <a:gd name="T4" fmla="*/ 84 w 564"/>
                <a:gd name="T5" fmla="*/ 0 h 1139"/>
                <a:gd name="T6" fmla="*/ 0 w 564"/>
                <a:gd name="T7" fmla="*/ 81 h 1139"/>
                <a:gd name="T8" fmla="*/ 0 w 564"/>
                <a:gd name="T9" fmla="*/ 1058 h 1139"/>
                <a:gd name="T10" fmla="*/ 84 w 564"/>
                <a:gd name="T11" fmla="*/ 1139 h 1139"/>
                <a:gd name="T12" fmla="*/ 480 w 564"/>
                <a:gd name="T13" fmla="*/ 1139 h 1139"/>
                <a:gd name="T14" fmla="*/ 564 w 564"/>
                <a:gd name="T15" fmla="*/ 1058 h 1139"/>
                <a:gd name="T16" fmla="*/ 564 w 564"/>
                <a:gd name="T17" fmla="*/ 81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4" h="1139">
                  <a:moveTo>
                    <a:pt x="564" y="81"/>
                  </a:moveTo>
                  <a:cubicBezTo>
                    <a:pt x="564" y="36"/>
                    <a:pt x="526" y="0"/>
                    <a:pt x="480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38" y="0"/>
                    <a:pt x="0" y="36"/>
                    <a:pt x="0" y="81"/>
                  </a:cubicBezTo>
                  <a:cubicBezTo>
                    <a:pt x="0" y="1058"/>
                    <a:pt x="0" y="1058"/>
                    <a:pt x="0" y="1058"/>
                  </a:cubicBezTo>
                  <a:cubicBezTo>
                    <a:pt x="0" y="1103"/>
                    <a:pt x="38" y="1139"/>
                    <a:pt x="84" y="1139"/>
                  </a:cubicBezTo>
                  <a:cubicBezTo>
                    <a:pt x="480" y="1139"/>
                    <a:pt x="480" y="1139"/>
                    <a:pt x="480" y="1139"/>
                  </a:cubicBezTo>
                  <a:cubicBezTo>
                    <a:pt x="526" y="1139"/>
                    <a:pt x="564" y="1103"/>
                    <a:pt x="564" y="1058"/>
                  </a:cubicBezTo>
                  <a:cubicBezTo>
                    <a:pt x="564" y="81"/>
                    <a:pt x="564" y="81"/>
                    <a:pt x="564" y="81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tx2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tx2">
                    <a:lumMod val="50000"/>
                    <a:lumOff val="5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3530600" y="454025"/>
              <a:ext cx="2078038" cy="4227513"/>
            </a:xfrm>
            <a:custGeom>
              <a:avLst/>
              <a:gdLst>
                <a:gd name="T0" fmla="*/ 551 w 551"/>
                <a:gd name="T1" fmla="*/ 1051 h 1125"/>
                <a:gd name="T2" fmla="*/ 474 w 551"/>
                <a:gd name="T3" fmla="*/ 1125 h 1125"/>
                <a:gd name="T4" fmla="*/ 77 w 551"/>
                <a:gd name="T5" fmla="*/ 1125 h 1125"/>
                <a:gd name="T6" fmla="*/ 0 w 551"/>
                <a:gd name="T7" fmla="*/ 1051 h 1125"/>
                <a:gd name="T8" fmla="*/ 0 w 551"/>
                <a:gd name="T9" fmla="*/ 75 h 1125"/>
                <a:gd name="T10" fmla="*/ 77 w 551"/>
                <a:gd name="T11" fmla="*/ 0 h 1125"/>
                <a:gd name="T12" fmla="*/ 474 w 551"/>
                <a:gd name="T13" fmla="*/ 0 h 1125"/>
                <a:gd name="T14" fmla="*/ 551 w 551"/>
                <a:gd name="T15" fmla="*/ 75 h 1125"/>
                <a:gd name="T16" fmla="*/ 551 w 551"/>
                <a:gd name="T17" fmla="*/ 1051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1" h="1125">
                  <a:moveTo>
                    <a:pt x="551" y="1051"/>
                  </a:moveTo>
                  <a:cubicBezTo>
                    <a:pt x="551" y="1092"/>
                    <a:pt x="517" y="1125"/>
                    <a:pt x="474" y="1125"/>
                  </a:cubicBezTo>
                  <a:cubicBezTo>
                    <a:pt x="77" y="1125"/>
                    <a:pt x="77" y="1125"/>
                    <a:pt x="77" y="1125"/>
                  </a:cubicBezTo>
                  <a:cubicBezTo>
                    <a:pt x="35" y="1125"/>
                    <a:pt x="0" y="1092"/>
                    <a:pt x="0" y="1051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33"/>
                    <a:pt x="34" y="0"/>
                    <a:pt x="77" y="0"/>
                  </a:cubicBezTo>
                  <a:cubicBezTo>
                    <a:pt x="474" y="0"/>
                    <a:pt x="474" y="0"/>
                    <a:pt x="474" y="0"/>
                  </a:cubicBezTo>
                  <a:cubicBezTo>
                    <a:pt x="516" y="0"/>
                    <a:pt x="551" y="33"/>
                    <a:pt x="551" y="75"/>
                  </a:cubicBezTo>
                  <a:cubicBezTo>
                    <a:pt x="551" y="1051"/>
                    <a:pt x="551" y="1051"/>
                    <a:pt x="551" y="1051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100000">
                  <a:schemeClr val="tx2">
                    <a:lumMod val="25000"/>
                    <a:lumOff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3579813" y="973138"/>
              <a:ext cx="1979613" cy="3251200"/>
            </a:xfrm>
            <a:custGeom>
              <a:avLst/>
              <a:gdLst>
                <a:gd name="T0" fmla="*/ 1247 w 1247"/>
                <a:gd name="T1" fmla="*/ 2048 h 2048"/>
                <a:gd name="T2" fmla="*/ 0 w 1247"/>
                <a:gd name="T3" fmla="*/ 2048 h 2048"/>
                <a:gd name="T4" fmla="*/ 0 w 1247"/>
                <a:gd name="T5" fmla="*/ 2 h 2048"/>
                <a:gd name="T6" fmla="*/ 1247 w 1247"/>
                <a:gd name="T7" fmla="*/ 0 h 2048"/>
                <a:gd name="T8" fmla="*/ 1247 w 1247"/>
                <a:gd name="T9" fmla="*/ 204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7" h="2048">
                  <a:moveTo>
                    <a:pt x="1247" y="2048"/>
                  </a:moveTo>
                  <a:lnTo>
                    <a:pt x="0" y="2048"/>
                  </a:lnTo>
                  <a:lnTo>
                    <a:pt x="0" y="2"/>
                  </a:lnTo>
                  <a:lnTo>
                    <a:pt x="1247" y="0"/>
                  </a:lnTo>
                  <a:lnTo>
                    <a:pt x="1247" y="204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auto">
            <a:xfrm>
              <a:off x="3579813" y="973138"/>
              <a:ext cx="1979613" cy="3251200"/>
            </a:xfrm>
            <a:custGeom>
              <a:avLst/>
              <a:gdLst>
                <a:gd name="T0" fmla="*/ 1247 w 1247"/>
                <a:gd name="T1" fmla="*/ 2048 h 2048"/>
                <a:gd name="T2" fmla="*/ 0 w 1247"/>
                <a:gd name="T3" fmla="*/ 2048 h 2048"/>
                <a:gd name="T4" fmla="*/ 0 w 1247"/>
                <a:gd name="T5" fmla="*/ 2 h 2048"/>
                <a:gd name="T6" fmla="*/ 1247 w 1247"/>
                <a:gd name="T7" fmla="*/ 0 h 2048"/>
                <a:gd name="T8" fmla="*/ 1247 w 1247"/>
                <a:gd name="T9" fmla="*/ 204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7" h="2048">
                  <a:moveTo>
                    <a:pt x="1247" y="2048"/>
                  </a:moveTo>
                  <a:lnTo>
                    <a:pt x="0" y="2048"/>
                  </a:lnTo>
                  <a:lnTo>
                    <a:pt x="0" y="2"/>
                  </a:lnTo>
                  <a:lnTo>
                    <a:pt x="1247" y="0"/>
                  </a:lnTo>
                  <a:lnTo>
                    <a:pt x="1247" y="20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32" name="Oval 9"/>
            <p:cNvSpPr>
              <a:spLocks noChangeArrowheads="1"/>
            </p:cNvSpPr>
            <p:nvPr/>
          </p:nvSpPr>
          <p:spPr bwMode="auto">
            <a:xfrm>
              <a:off x="4221163" y="706438"/>
              <a:ext cx="74613" cy="71438"/>
            </a:xfrm>
            <a:prstGeom prst="ellipse">
              <a:avLst/>
            </a:prstGeom>
            <a:solidFill>
              <a:srgbClr val="7C7979"/>
            </a:solidFill>
            <a:ln>
              <a:noFill/>
            </a:ln>
            <a:effectLst>
              <a:innerShdw blurRad="114300">
                <a:prstClr val="black"/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33" name="Oval 10"/>
            <p:cNvSpPr>
              <a:spLocks noChangeArrowheads="1"/>
            </p:cNvSpPr>
            <p:nvPr/>
          </p:nvSpPr>
          <p:spPr bwMode="auto">
            <a:xfrm>
              <a:off x="4240213" y="720725"/>
              <a:ext cx="38100" cy="412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4629150" y="973138"/>
              <a:ext cx="930275" cy="2460625"/>
            </a:xfrm>
            <a:custGeom>
              <a:avLst/>
              <a:gdLst>
                <a:gd name="T0" fmla="*/ 586 w 586"/>
                <a:gd name="T1" fmla="*/ 0 h 1550"/>
                <a:gd name="T2" fmla="*/ 0 w 586"/>
                <a:gd name="T3" fmla="*/ 0 h 1550"/>
                <a:gd name="T4" fmla="*/ 586 w 586"/>
                <a:gd name="T5" fmla="*/ 1550 h 1550"/>
                <a:gd name="T6" fmla="*/ 586 w 586"/>
                <a:gd name="T7" fmla="*/ 0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6" h="1550">
                  <a:moveTo>
                    <a:pt x="586" y="0"/>
                  </a:moveTo>
                  <a:lnTo>
                    <a:pt x="0" y="0"/>
                  </a:lnTo>
                  <a:lnTo>
                    <a:pt x="586" y="155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4629150" y="973138"/>
              <a:ext cx="930275" cy="2460625"/>
            </a:xfrm>
            <a:custGeom>
              <a:avLst/>
              <a:gdLst>
                <a:gd name="T0" fmla="*/ 586 w 586"/>
                <a:gd name="T1" fmla="*/ 0 h 1550"/>
                <a:gd name="T2" fmla="*/ 0 w 586"/>
                <a:gd name="T3" fmla="*/ 0 h 1550"/>
                <a:gd name="T4" fmla="*/ 586 w 586"/>
                <a:gd name="T5" fmla="*/ 1550 h 1550"/>
                <a:gd name="T6" fmla="*/ 586 w 586"/>
                <a:gd name="T7" fmla="*/ 0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6" h="1550">
                  <a:moveTo>
                    <a:pt x="586" y="0"/>
                  </a:moveTo>
                  <a:lnTo>
                    <a:pt x="0" y="0"/>
                  </a:lnTo>
                  <a:lnTo>
                    <a:pt x="586" y="1550"/>
                  </a:lnTo>
                  <a:lnTo>
                    <a:pt x="5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4421188" y="4271963"/>
              <a:ext cx="323850" cy="320675"/>
            </a:xfrm>
            <a:custGeom>
              <a:avLst/>
              <a:gdLst>
                <a:gd name="T0" fmla="*/ 86 w 86"/>
                <a:gd name="T1" fmla="*/ 43 h 85"/>
                <a:gd name="T2" fmla="*/ 43 w 86"/>
                <a:gd name="T3" fmla="*/ 85 h 85"/>
                <a:gd name="T4" fmla="*/ 0 w 86"/>
                <a:gd name="T5" fmla="*/ 43 h 85"/>
                <a:gd name="T6" fmla="*/ 43 w 86"/>
                <a:gd name="T7" fmla="*/ 1 h 85"/>
                <a:gd name="T8" fmla="*/ 86 w 86"/>
                <a:gd name="T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5">
                  <a:moveTo>
                    <a:pt x="86" y="43"/>
                  </a:moveTo>
                  <a:cubicBezTo>
                    <a:pt x="86" y="66"/>
                    <a:pt x="67" y="85"/>
                    <a:pt x="43" y="85"/>
                  </a:cubicBezTo>
                  <a:cubicBezTo>
                    <a:pt x="19" y="85"/>
                    <a:pt x="0" y="66"/>
                    <a:pt x="0" y="43"/>
                  </a:cubicBezTo>
                  <a:cubicBezTo>
                    <a:pt x="0" y="19"/>
                    <a:pt x="19" y="0"/>
                    <a:pt x="43" y="1"/>
                  </a:cubicBezTo>
                  <a:cubicBezTo>
                    <a:pt x="67" y="1"/>
                    <a:pt x="86" y="19"/>
                    <a:pt x="86" y="43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37" name="Oval 23"/>
            <p:cNvSpPr>
              <a:spLocks noChangeArrowheads="1"/>
            </p:cNvSpPr>
            <p:nvPr/>
          </p:nvSpPr>
          <p:spPr bwMode="auto">
            <a:xfrm>
              <a:off x="4432300" y="4287838"/>
              <a:ext cx="301625" cy="293688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100000">
                  <a:schemeClr val="tx2">
                    <a:lumMod val="25000"/>
                    <a:lumOff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38" name="Freeform 25"/>
            <p:cNvSpPr>
              <a:spLocks noEditPoints="1"/>
            </p:cNvSpPr>
            <p:nvPr/>
          </p:nvSpPr>
          <p:spPr bwMode="auto">
            <a:xfrm>
              <a:off x="4522788" y="4378325"/>
              <a:ext cx="112713" cy="112713"/>
            </a:xfrm>
            <a:custGeom>
              <a:avLst/>
              <a:gdLst>
                <a:gd name="T0" fmla="*/ 24 w 30"/>
                <a:gd name="T1" fmla="*/ 30 h 30"/>
                <a:gd name="T2" fmla="*/ 6 w 30"/>
                <a:gd name="T3" fmla="*/ 30 h 30"/>
                <a:gd name="T4" fmla="*/ 0 w 30"/>
                <a:gd name="T5" fmla="*/ 24 h 30"/>
                <a:gd name="T6" fmla="*/ 0 w 30"/>
                <a:gd name="T7" fmla="*/ 6 h 30"/>
                <a:gd name="T8" fmla="*/ 6 w 30"/>
                <a:gd name="T9" fmla="*/ 0 h 30"/>
                <a:gd name="T10" fmla="*/ 24 w 30"/>
                <a:gd name="T11" fmla="*/ 0 h 30"/>
                <a:gd name="T12" fmla="*/ 30 w 30"/>
                <a:gd name="T13" fmla="*/ 6 h 30"/>
                <a:gd name="T14" fmla="*/ 30 w 30"/>
                <a:gd name="T15" fmla="*/ 24 h 30"/>
                <a:gd name="T16" fmla="*/ 24 w 30"/>
                <a:gd name="T17" fmla="*/ 30 h 30"/>
                <a:gd name="T18" fmla="*/ 6 w 30"/>
                <a:gd name="T19" fmla="*/ 2 h 30"/>
                <a:gd name="T20" fmla="*/ 2 w 30"/>
                <a:gd name="T21" fmla="*/ 6 h 30"/>
                <a:gd name="T22" fmla="*/ 2 w 30"/>
                <a:gd name="T23" fmla="*/ 24 h 30"/>
                <a:gd name="T24" fmla="*/ 6 w 30"/>
                <a:gd name="T25" fmla="*/ 28 h 30"/>
                <a:gd name="T26" fmla="*/ 24 w 30"/>
                <a:gd name="T27" fmla="*/ 28 h 30"/>
                <a:gd name="T28" fmla="*/ 29 w 30"/>
                <a:gd name="T29" fmla="*/ 24 h 30"/>
                <a:gd name="T30" fmla="*/ 29 w 30"/>
                <a:gd name="T31" fmla="*/ 6 h 30"/>
                <a:gd name="T32" fmla="*/ 24 w 30"/>
                <a:gd name="T33" fmla="*/ 2 h 30"/>
                <a:gd name="T34" fmla="*/ 6 w 30"/>
                <a:gd name="T3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0">
                  <a:moveTo>
                    <a:pt x="24" y="30"/>
                  </a:moveTo>
                  <a:cubicBezTo>
                    <a:pt x="6" y="30"/>
                    <a:pt x="6" y="30"/>
                    <a:pt x="6" y="30"/>
                  </a:cubicBezTo>
                  <a:cubicBezTo>
                    <a:pt x="3" y="30"/>
                    <a:pt x="0" y="27"/>
                    <a:pt x="0" y="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0" y="3"/>
                    <a:pt x="30" y="6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7"/>
                    <a:pt x="28" y="30"/>
                    <a:pt x="24" y="30"/>
                  </a:cubicBezTo>
                  <a:close/>
                  <a:moveTo>
                    <a:pt x="6" y="2"/>
                  </a:moveTo>
                  <a:cubicBezTo>
                    <a:pt x="4" y="2"/>
                    <a:pt x="2" y="4"/>
                    <a:pt x="2" y="6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6"/>
                    <a:pt x="4" y="28"/>
                    <a:pt x="6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7" y="28"/>
                    <a:pt x="29" y="26"/>
                    <a:pt x="29" y="24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4"/>
                    <a:pt x="27" y="2"/>
                    <a:pt x="24" y="2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4429125" y="720725"/>
              <a:ext cx="350838" cy="41275"/>
            </a:xfrm>
            <a:custGeom>
              <a:avLst/>
              <a:gdLst>
                <a:gd name="T0" fmla="*/ 87 w 93"/>
                <a:gd name="T1" fmla="*/ 0 h 11"/>
                <a:gd name="T2" fmla="*/ 5 w 93"/>
                <a:gd name="T3" fmla="*/ 0 h 11"/>
                <a:gd name="T4" fmla="*/ 0 w 93"/>
                <a:gd name="T5" fmla="*/ 6 h 11"/>
                <a:gd name="T6" fmla="*/ 5 w 93"/>
                <a:gd name="T7" fmla="*/ 11 h 11"/>
                <a:gd name="T8" fmla="*/ 87 w 93"/>
                <a:gd name="T9" fmla="*/ 11 h 11"/>
                <a:gd name="T10" fmla="*/ 93 w 93"/>
                <a:gd name="T11" fmla="*/ 6 h 11"/>
                <a:gd name="T12" fmla="*/ 87 w 9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1">
                  <a:moveTo>
                    <a:pt x="8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90" y="11"/>
                    <a:pt x="93" y="8"/>
                    <a:pt x="93" y="6"/>
                  </a:cubicBezTo>
                  <a:cubicBezTo>
                    <a:pt x="93" y="3"/>
                    <a:pt x="90" y="0"/>
                    <a:pt x="87" y="0"/>
                  </a:cubicBezTo>
                </a:path>
              </a:pathLst>
            </a:custGeom>
            <a:gradFill flip="none" rotWithShape="1">
              <a:gsLst>
                <a:gs pos="0">
                  <a:srgbClr val="070B0A">
                    <a:tint val="66000"/>
                    <a:satMod val="160000"/>
                  </a:srgbClr>
                </a:gs>
                <a:gs pos="50000">
                  <a:srgbClr val="070B0A">
                    <a:tint val="44500"/>
                    <a:satMod val="160000"/>
                  </a:srgbClr>
                </a:gs>
                <a:gs pos="100000">
                  <a:srgbClr val="070B0A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</p:grpSp>
      <p:sp>
        <p:nvSpPr>
          <p:cNvPr id="40" name="Text Placeholder 15"/>
          <p:cNvSpPr>
            <a:spLocks noGrp="1"/>
          </p:cNvSpPr>
          <p:nvPr>
            <p:ph type="body" sz="half" idx="2"/>
          </p:nvPr>
        </p:nvSpPr>
        <p:spPr>
          <a:xfrm>
            <a:off x="381000" y="883820"/>
            <a:ext cx="8368363" cy="173255"/>
          </a:xfrm>
        </p:spPr>
        <p:txBody>
          <a:bodyPr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latin typeface="Lato" charset="0"/>
                <a:ea typeface="Lato" charset="0"/>
                <a:cs typeface="Lato" charset="0"/>
              </a:rPr>
              <a:t>Enter your subhead line here</a:t>
            </a:r>
          </a:p>
        </p:txBody>
      </p:sp>
      <p:sp>
        <p:nvSpPr>
          <p:cNvPr id="41" name="Title 14"/>
          <p:cNvSpPr>
            <a:spLocks noGrp="1"/>
          </p:cNvSpPr>
          <p:nvPr>
            <p:ph type="title" hasCustomPrompt="1"/>
          </p:nvPr>
        </p:nvSpPr>
        <p:spPr>
          <a:xfrm>
            <a:off x="381000" y="341313"/>
            <a:ext cx="8368363" cy="4953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latin typeface="Lato Medium" charset="0"/>
                <a:ea typeface="Lato Medium" charset="0"/>
                <a:cs typeface="Lato Medium" charset="0"/>
              </a:rPr>
              <a:t>TITLE</a:t>
            </a:r>
            <a:endParaRPr lang="en-US" dirty="0">
              <a:latin typeface="Lato Medium" charset="0"/>
              <a:ea typeface="Lato Medium" charset="0"/>
              <a:cs typeface="Lato Medium" charset="0"/>
            </a:endParaRPr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222500" y="1803400"/>
            <a:ext cx="1587500" cy="2565708"/>
          </a:xfrm>
        </p:spPr>
        <p:txBody>
          <a:bodyPr/>
          <a:lstStyle/>
          <a:p>
            <a:endParaRPr lang="en-US"/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923340" y="1803400"/>
            <a:ext cx="1486860" cy="2565708"/>
          </a:xfrm>
        </p:spPr>
        <p:txBody>
          <a:bodyPr/>
          <a:lstStyle/>
          <a:p>
            <a:endParaRPr lang="en-US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38160" y="1803400"/>
            <a:ext cx="1587500" cy="2565708"/>
          </a:xfrm>
        </p:spPr>
        <p:txBody>
          <a:bodyPr/>
          <a:lstStyle/>
          <a:p>
            <a:endParaRPr lang="en-US"/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39000" y="1803400"/>
            <a:ext cx="1486860" cy="256570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0"/>
            <a:ext cx="9144000" cy="5143499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Lato Regular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2114550"/>
            <a:ext cx="4876800" cy="1066800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70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8" name="Freeform 7"/>
          <p:cNvSpPr>
            <a:spLocks noEditPoints="1"/>
          </p:cNvSpPr>
          <p:nvPr userDrawn="1"/>
        </p:nvSpPr>
        <p:spPr bwMode="auto">
          <a:xfrm>
            <a:off x="449251" y="2149486"/>
            <a:ext cx="242413" cy="365824"/>
          </a:xfrm>
          <a:custGeom>
            <a:avLst/>
            <a:gdLst/>
            <a:ahLst/>
            <a:cxnLst>
              <a:cxn ang="0">
                <a:pos x="89" y="0"/>
              </a:cxn>
              <a:cxn ang="0">
                <a:pos x="0" y="89"/>
              </a:cxn>
              <a:cxn ang="0">
                <a:pos x="38" y="188"/>
              </a:cxn>
              <a:cxn ang="0">
                <a:pos x="76" y="249"/>
              </a:cxn>
              <a:cxn ang="0">
                <a:pos x="89" y="269"/>
              </a:cxn>
              <a:cxn ang="0">
                <a:pos x="102" y="249"/>
              </a:cxn>
              <a:cxn ang="0">
                <a:pos x="139" y="188"/>
              </a:cxn>
              <a:cxn ang="0">
                <a:pos x="178" y="89"/>
              </a:cxn>
              <a:cxn ang="0">
                <a:pos x="89" y="0"/>
              </a:cxn>
              <a:cxn ang="0">
                <a:pos x="89" y="135"/>
              </a:cxn>
              <a:cxn ang="0">
                <a:pos x="43" y="89"/>
              </a:cxn>
              <a:cxn ang="0">
                <a:pos x="89" y="43"/>
              </a:cxn>
              <a:cxn ang="0">
                <a:pos x="135" y="89"/>
              </a:cxn>
              <a:cxn ang="0">
                <a:pos x="89" y="135"/>
              </a:cxn>
              <a:cxn ang="0">
                <a:pos x="89" y="135"/>
              </a:cxn>
              <a:cxn ang="0">
                <a:pos x="89" y="135"/>
              </a:cxn>
            </a:cxnLst>
            <a:rect l="0" t="0" r="r" b="b"/>
            <a:pathLst>
              <a:path w="178" h="269">
                <a:moveTo>
                  <a:pt x="89" y="0"/>
                </a:moveTo>
                <a:cubicBezTo>
                  <a:pt x="40" y="0"/>
                  <a:pt x="0" y="40"/>
                  <a:pt x="0" y="89"/>
                </a:cubicBezTo>
                <a:cubicBezTo>
                  <a:pt x="0" y="109"/>
                  <a:pt x="13" y="141"/>
                  <a:pt x="38" y="188"/>
                </a:cubicBezTo>
                <a:cubicBezTo>
                  <a:pt x="57" y="220"/>
                  <a:pt x="75" y="248"/>
                  <a:pt x="76" y="249"/>
                </a:cubicBezTo>
                <a:cubicBezTo>
                  <a:pt x="89" y="269"/>
                  <a:pt x="89" y="269"/>
                  <a:pt x="89" y="269"/>
                </a:cubicBezTo>
                <a:cubicBezTo>
                  <a:pt x="102" y="249"/>
                  <a:pt x="102" y="249"/>
                  <a:pt x="102" y="249"/>
                </a:cubicBezTo>
                <a:cubicBezTo>
                  <a:pt x="103" y="248"/>
                  <a:pt x="121" y="220"/>
                  <a:pt x="139" y="188"/>
                </a:cubicBezTo>
                <a:cubicBezTo>
                  <a:pt x="165" y="141"/>
                  <a:pt x="178" y="109"/>
                  <a:pt x="178" y="89"/>
                </a:cubicBezTo>
                <a:cubicBezTo>
                  <a:pt x="178" y="40"/>
                  <a:pt x="138" y="0"/>
                  <a:pt x="89" y="0"/>
                </a:cubicBezTo>
                <a:close/>
                <a:moveTo>
                  <a:pt x="89" y="135"/>
                </a:moveTo>
                <a:cubicBezTo>
                  <a:pt x="63" y="135"/>
                  <a:pt x="43" y="114"/>
                  <a:pt x="43" y="89"/>
                </a:cubicBezTo>
                <a:cubicBezTo>
                  <a:pt x="43" y="63"/>
                  <a:pt x="63" y="43"/>
                  <a:pt x="89" y="43"/>
                </a:cubicBezTo>
                <a:cubicBezTo>
                  <a:pt x="114" y="43"/>
                  <a:pt x="135" y="63"/>
                  <a:pt x="135" y="89"/>
                </a:cubicBezTo>
                <a:cubicBezTo>
                  <a:pt x="135" y="114"/>
                  <a:pt x="114" y="135"/>
                  <a:pt x="89" y="135"/>
                </a:cubicBezTo>
                <a:close/>
                <a:moveTo>
                  <a:pt x="89" y="135"/>
                </a:moveTo>
                <a:cubicBezTo>
                  <a:pt x="89" y="135"/>
                  <a:pt x="89" y="135"/>
                  <a:pt x="89" y="13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0" name="Freeform 143"/>
          <p:cNvSpPr>
            <a:spLocks noEditPoints="1"/>
          </p:cNvSpPr>
          <p:nvPr userDrawn="1"/>
        </p:nvSpPr>
        <p:spPr bwMode="auto">
          <a:xfrm>
            <a:off x="400423" y="3284853"/>
            <a:ext cx="340068" cy="224205"/>
          </a:xfrm>
          <a:custGeom>
            <a:avLst/>
            <a:gdLst/>
            <a:ahLst/>
            <a:cxnLst>
              <a:cxn ang="0">
                <a:pos x="107" y="0"/>
              </a:cxn>
              <a:cxn ang="0">
                <a:pos x="15" y="0"/>
              </a:cxn>
              <a:cxn ang="0">
                <a:pos x="0" y="16"/>
              </a:cxn>
              <a:cxn ang="0">
                <a:pos x="0" y="65"/>
              </a:cxn>
              <a:cxn ang="0">
                <a:pos x="15" y="81"/>
              </a:cxn>
              <a:cxn ang="0">
                <a:pos x="107" y="81"/>
              </a:cxn>
              <a:cxn ang="0">
                <a:pos x="123" y="65"/>
              </a:cxn>
              <a:cxn ang="0">
                <a:pos x="123" y="16"/>
              </a:cxn>
              <a:cxn ang="0">
                <a:pos x="107" y="0"/>
              </a:cxn>
              <a:cxn ang="0">
                <a:pos x="8" y="20"/>
              </a:cxn>
              <a:cxn ang="0">
                <a:pos x="34" y="41"/>
              </a:cxn>
              <a:cxn ang="0">
                <a:pos x="8" y="61"/>
              </a:cxn>
              <a:cxn ang="0">
                <a:pos x="8" y="20"/>
              </a:cxn>
              <a:cxn ang="0">
                <a:pos x="115" y="65"/>
              </a:cxn>
              <a:cxn ang="0">
                <a:pos x="107" y="73"/>
              </a:cxn>
              <a:cxn ang="0">
                <a:pos x="15" y="73"/>
              </a:cxn>
              <a:cxn ang="0">
                <a:pos x="8" y="65"/>
              </a:cxn>
              <a:cxn ang="0">
                <a:pos x="38" y="43"/>
              </a:cxn>
              <a:cxn ang="0">
                <a:pos x="54" y="56"/>
              </a:cxn>
              <a:cxn ang="0">
                <a:pos x="61" y="58"/>
              </a:cxn>
              <a:cxn ang="0">
                <a:pos x="68" y="56"/>
              </a:cxn>
              <a:cxn ang="0">
                <a:pos x="85" y="43"/>
              </a:cxn>
              <a:cxn ang="0">
                <a:pos x="115" y="65"/>
              </a:cxn>
              <a:cxn ang="0">
                <a:pos x="115" y="61"/>
              </a:cxn>
              <a:cxn ang="0">
                <a:pos x="88" y="41"/>
              </a:cxn>
              <a:cxn ang="0">
                <a:pos x="115" y="20"/>
              </a:cxn>
              <a:cxn ang="0">
                <a:pos x="115" y="61"/>
              </a:cxn>
              <a:cxn ang="0">
                <a:pos x="66" y="52"/>
              </a:cxn>
              <a:cxn ang="0">
                <a:pos x="61" y="54"/>
              </a:cxn>
              <a:cxn ang="0">
                <a:pos x="57" y="52"/>
              </a:cxn>
              <a:cxn ang="0">
                <a:pos x="41" y="41"/>
              </a:cxn>
              <a:cxn ang="0">
                <a:pos x="38" y="38"/>
              </a:cxn>
              <a:cxn ang="0">
                <a:pos x="8" y="16"/>
              </a:cxn>
              <a:cxn ang="0">
                <a:pos x="15" y="8"/>
              </a:cxn>
              <a:cxn ang="0">
                <a:pos x="107" y="8"/>
              </a:cxn>
              <a:cxn ang="0">
                <a:pos x="115" y="16"/>
              </a:cxn>
              <a:cxn ang="0">
                <a:pos x="66" y="52"/>
              </a:cxn>
              <a:cxn ang="0">
                <a:pos x="66" y="52"/>
              </a:cxn>
              <a:cxn ang="0">
                <a:pos x="66" y="52"/>
              </a:cxn>
            </a:cxnLst>
            <a:rect l="0" t="0" r="r" b="b"/>
            <a:pathLst>
              <a:path w="123" h="81">
                <a:moveTo>
                  <a:pt x="107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4"/>
                  <a:pt x="7" y="81"/>
                  <a:pt x="15" y="81"/>
                </a:cubicBezTo>
                <a:cubicBezTo>
                  <a:pt x="107" y="81"/>
                  <a:pt x="107" y="81"/>
                  <a:pt x="107" y="81"/>
                </a:cubicBezTo>
                <a:cubicBezTo>
                  <a:pt x="116" y="81"/>
                  <a:pt x="123" y="74"/>
                  <a:pt x="123" y="65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123" y="7"/>
                  <a:pt x="116" y="0"/>
                  <a:pt x="107" y="0"/>
                </a:cubicBezTo>
                <a:close/>
                <a:moveTo>
                  <a:pt x="8" y="20"/>
                </a:moveTo>
                <a:cubicBezTo>
                  <a:pt x="34" y="41"/>
                  <a:pt x="34" y="41"/>
                  <a:pt x="34" y="41"/>
                </a:cubicBezTo>
                <a:cubicBezTo>
                  <a:pt x="8" y="61"/>
                  <a:pt x="8" y="61"/>
                  <a:pt x="8" y="61"/>
                </a:cubicBezTo>
                <a:lnTo>
                  <a:pt x="8" y="20"/>
                </a:lnTo>
                <a:close/>
                <a:moveTo>
                  <a:pt x="115" y="65"/>
                </a:moveTo>
                <a:cubicBezTo>
                  <a:pt x="115" y="70"/>
                  <a:pt x="112" y="73"/>
                  <a:pt x="107" y="73"/>
                </a:cubicBezTo>
                <a:cubicBezTo>
                  <a:pt x="15" y="73"/>
                  <a:pt x="15" y="73"/>
                  <a:pt x="15" y="73"/>
                </a:cubicBezTo>
                <a:cubicBezTo>
                  <a:pt x="11" y="73"/>
                  <a:pt x="8" y="70"/>
                  <a:pt x="8" y="65"/>
                </a:cubicBezTo>
                <a:cubicBezTo>
                  <a:pt x="38" y="43"/>
                  <a:pt x="38" y="43"/>
                  <a:pt x="38" y="43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7"/>
                  <a:pt x="59" y="58"/>
                  <a:pt x="61" y="58"/>
                </a:cubicBezTo>
                <a:cubicBezTo>
                  <a:pt x="64" y="58"/>
                  <a:pt x="66" y="57"/>
                  <a:pt x="68" y="56"/>
                </a:cubicBezTo>
                <a:cubicBezTo>
                  <a:pt x="85" y="43"/>
                  <a:pt x="85" y="43"/>
                  <a:pt x="85" y="43"/>
                </a:cubicBezTo>
                <a:lnTo>
                  <a:pt x="115" y="65"/>
                </a:lnTo>
                <a:close/>
                <a:moveTo>
                  <a:pt x="115" y="61"/>
                </a:moveTo>
                <a:cubicBezTo>
                  <a:pt x="88" y="41"/>
                  <a:pt x="88" y="41"/>
                  <a:pt x="88" y="41"/>
                </a:cubicBezTo>
                <a:cubicBezTo>
                  <a:pt x="115" y="20"/>
                  <a:pt x="115" y="20"/>
                  <a:pt x="115" y="20"/>
                </a:cubicBezTo>
                <a:lnTo>
                  <a:pt x="115" y="61"/>
                </a:lnTo>
                <a:close/>
                <a:moveTo>
                  <a:pt x="66" y="52"/>
                </a:moveTo>
                <a:cubicBezTo>
                  <a:pt x="65" y="53"/>
                  <a:pt x="63" y="54"/>
                  <a:pt x="61" y="54"/>
                </a:cubicBezTo>
                <a:cubicBezTo>
                  <a:pt x="60" y="54"/>
                  <a:pt x="58" y="53"/>
                  <a:pt x="57" y="52"/>
                </a:cubicBezTo>
                <a:cubicBezTo>
                  <a:pt x="41" y="41"/>
                  <a:pt x="41" y="41"/>
                  <a:pt x="41" y="41"/>
                </a:cubicBezTo>
                <a:cubicBezTo>
                  <a:pt x="38" y="38"/>
                  <a:pt x="38" y="38"/>
                  <a:pt x="38" y="3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5" y="8"/>
                </a:cubicBezTo>
                <a:cubicBezTo>
                  <a:pt x="107" y="8"/>
                  <a:pt x="107" y="8"/>
                  <a:pt x="107" y="8"/>
                </a:cubicBezTo>
                <a:cubicBezTo>
                  <a:pt x="112" y="8"/>
                  <a:pt x="115" y="11"/>
                  <a:pt x="115" y="16"/>
                </a:cubicBezTo>
                <a:lnTo>
                  <a:pt x="66" y="52"/>
                </a:lnTo>
                <a:close/>
                <a:moveTo>
                  <a:pt x="66" y="52"/>
                </a:moveTo>
                <a:cubicBezTo>
                  <a:pt x="66" y="52"/>
                  <a:pt x="66" y="52"/>
                  <a:pt x="66" y="52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Lato" charset="0"/>
              <a:ea typeface="Lato" charset="0"/>
              <a:cs typeface="Lato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11048" y="3716997"/>
            <a:ext cx="318819" cy="318819"/>
            <a:chOff x="3721100" y="6330951"/>
            <a:chExt cx="530225" cy="530225"/>
          </a:xfrm>
          <a:solidFill>
            <a:schemeClr val="bg1"/>
          </a:solidFill>
        </p:grpSpPr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3959225" y="6383338"/>
              <a:ext cx="292100" cy="469900"/>
            </a:xfrm>
            <a:custGeom>
              <a:avLst/>
              <a:gdLst/>
              <a:ahLst/>
              <a:cxnLst>
                <a:cxn ang="0">
                  <a:pos x="126" y="33"/>
                </a:cxn>
                <a:cxn ang="0">
                  <a:pos x="122" y="34"/>
                </a:cxn>
                <a:cxn ang="0">
                  <a:pos x="101" y="36"/>
                </a:cxn>
                <a:cxn ang="0">
                  <a:pos x="95" y="46"/>
                </a:cxn>
                <a:cxn ang="0">
                  <a:pos x="90" y="44"/>
                </a:cxn>
                <a:cxn ang="0">
                  <a:pos x="73" y="29"/>
                </a:cxn>
                <a:cxn ang="0">
                  <a:pos x="70" y="21"/>
                </a:cxn>
                <a:cxn ang="0">
                  <a:pos x="67" y="12"/>
                </a:cxn>
                <a:cxn ang="0">
                  <a:pos x="56" y="2"/>
                </a:cxn>
                <a:cxn ang="0">
                  <a:pos x="43" y="0"/>
                </a:cxn>
                <a:cxn ang="0">
                  <a:pos x="43" y="6"/>
                </a:cxn>
                <a:cxn ang="0">
                  <a:pos x="56" y="18"/>
                </a:cxn>
                <a:cxn ang="0">
                  <a:pos x="62" y="25"/>
                </a:cxn>
                <a:cxn ang="0">
                  <a:pos x="55" y="29"/>
                </a:cxn>
                <a:cxn ang="0">
                  <a:pos x="49" y="27"/>
                </a:cxn>
                <a:cxn ang="0">
                  <a:pos x="41" y="24"/>
                </a:cxn>
                <a:cxn ang="0">
                  <a:pos x="41" y="17"/>
                </a:cxn>
                <a:cxn ang="0">
                  <a:pos x="30" y="12"/>
                </a:cxn>
                <a:cxn ang="0">
                  <a:pos x="27" y="28"/>
                </a:cxn>
                <a:cxn ang="0">
                  <a:pos x="15" y="31"/>
                </a:cxn>
                <a:cxn ang="0">
                  <a:pos x="17" y="40"/>
                </a:cxn>
                <a:cxn ang="0">
                  <a:pos x="31" y="42"/>
                </a:cxn>
                <a:cxn ang="0">
                  <a:pos x="34" y="28"/>
                </a:cxn>
                <a:cxn ang="0">
                  <a:pos x="45" y="30"/>
                </a:cxn>
                <a:cxn ang="0">
                  <a:pos x="51" y="33"/>
                </a:cxn>
                <a:cxn ang="0">
                  <a:pos x="60" y="33"/>
                </a:cxn>
                <a:cxn ang="0">
                  <a:pos x="66" y="45"/>
                </a:cxn>
                <a:cxn ang="0">
                  <a:pos x="82" y="62"/>
                </a:cxn>
                <a:cxn ang="0">
                  <a:pos x="81" y="68"/>
                </a:cxn>
                <a:cxn ang="0">
                  <a:pos x="68" y="66"/>
                </a:cxn>
                <a:cxn ang="0">
                  <a:pos x="45" y="78"/>
                </a:cxn>
                <a:cxn ang="0">
                  <a:pos x="29" y="97"/>
                </a:cxn>
                <a:cxn ang="0">
                  <a:pos x="27" y="106"/>
                </a:cxn>
                <a:cxn ang="0">
                  <a:pos x="21" y="106"/>
                </a:cxn>
                <a:cxn ang="0">
                  <a:pos x="11" y="101"/>
                </a:cxn>
                <a:cxn ang="0">
                  <a:pos x="0" y="106"/>
                </a:cxn>
                <a:cxn ang="0">
                  <a:pos x="3" y="117"/>
                </a:cxn>
                <a:cxn ang="0">
                  <a:pos x="7" y="112"/>
                </a:cxn>
                <a:cxn ang="0">
                  <a:pos x="15" y="111"/>
                </a:cxn>
                <a:cxn ang="0">
                  <a:pos x="15" y="121"/>
                </a:cxn>
                <a:cxn ang="0">
                  <a:pos x="21" y="123"/>
                </a:cxn>
                <a:cxn ang="0">
                  <a:pos x="28" y="131"/>
                </a:cxn>
                <a:cxn ang="0">
                  <a:pos x="39" y="128"/>
                </a:cxn>
                <a:cxn ang="0">
                  <a:pos x="51" y="130"/>
                </a:cxn>
                <a:cxn ang="0">
                  <a:pos x="66" y="134"/>
                </a:cxn>
                <a:cxn ang="0">
                  <a:pos x="73" y="134"/>
                </a:cxn>
                <a:cxn ang="0">
                  <a:pos x="85" y="148"/>
                </a:cxn>
                <a:cxn ang="0">
                  <a:pos x="109" y="162"/>
                </a:cxn>
                <a:cxn ang="0">
                  <a:pos x="93" y="191"/>
                </a:cxn>
                <a:cxn ang="0">
                  <a:pos x="77" y="199"/>
                </a:cxn>
                <a:cxn ang="0">
                  <a:pos x="71" y="215"/>
                </a:cxn>
                <a:cxn ang="0">
                  <a:pos x="48" y="231"/>
                </a:cxn>
                <a:cxn ang="0">
                  <a:pos x="45" y="240"/>
                </a:cxn>
                <a:cxn ang="0">
                  <a:pos x="149" y="108"/>
                </a:cxn>
                <a:cxn ang="0">
                  <a:pos x="126" y="33"/>
                </a:cxn>
                <a:cxn ang="0">
                  <a:pos x="126" y="33"/>
                </a:cxn>
                <a:cxn ang="0">
                  <a:pos x="126" y="33"/>
                </a:cxn>
              </a:cxnLst>
              <a:rect l="0" t="0" r="r" b="b"/>
              <a:pathLst>
                <a:path w="149" h="240">
                  <a:moveTo>
                    <a:pt x="126" y="33"/>
                  </a:moveTo>
                  <a:cubicBezTo>
                    <a:pt x="122" y="34"/>
                    <a:pt x="122" y="34"/>
                    <a:pt x="122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51" y="130"/>
                    <a:pt x="51" y="130"/>
                    <a:pt x="51" y="130"/>
                  </a:cubicBezTo>
                  <a:cubicBezTo>
                    <a:pt x="66" y="134"/>
                    <a:pt x="66" y="134"/>
                    <a:pt x="66" y="134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93" y="191"/>
                    <a:pt x="93" y="191"/>
                    <a:pt x="93" y="191"/>
                  </a:cubicBezTo>
                  <a:cubicBezTo>
                    <a:pt x="77" y="199"/>
                    <a:pt x="77" y="199"/>
                    <a:pt x="77" y="199"/>
                  </a:cubicBezTo>
                  <a:cubicBezTo>
                    <a:pt x="71" y="215"/>
                    <a:pt x="71" y="215"/>
                    <a:pt x="71" y="215"/>
                  </a:cubicBezTo>
                  <a:cubicBezTo>
                    <a:pt x="48" y="231"/>
                    <a:pt x="48" y="231"/>
                    <a:pt x="48" y="231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105" y="226"/>
                    <a:pt x="149" y="172"/>
                    <a:pt x="149" y="108"/>
                  </a:cubicBezTo>
                  <a:cubicBezTo>
                    <a:pt x="149" y="80"/>
                    <a:pt x="141" y="54"/>
                    <a:pt x="126" y="33"/>
                  </a:cubicBezTo>
                  <a:close/>
                  <a:moveTo>
                    <a:pt x="126" y="33"/>
                  </a:moveTo>
                  <a:cubicBezTo>
                    <a:pt x="126" y="33"/>
                    <a:pt x="126" y="33"/>
                    <a:pt x="126" y="3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3721100" y="6457951"/>
              <a:ext cx="307975" cy="403225"/>
            </a:xfrm>
            <a:custGeom>
              <a:avLst/>
              <a:gdLst/>
              <a:ahLst/>
              <a:cxnLst>
                <a:cxn ang="0">
                  <a:pos x="151" y="141"/>
                </a:cxn>
                <a:cxn ang="0">
                  <a:pos x="141" y="123"/>
                </a:cxn>
                <a:cxn ang="0">
                  <a:pos x="150" y="104"/>
                </a:cxn>
                <a:cxn ang="0">
                  <a:pos x="141" y="101"/>
                </a:cxn>
                <a:cxn ang="0">
                  <a:pos x="131" y="91"/>
                </a:cxn>
                <a:cxn ang="0">
                  <a:pos x="109" y="86"/>
                </a:cxn>
                <a:cxn ang="0">
                  <a:pos x="101" y="70"/>
                </a:cxn>
                <a:cxn ang="0">
                  <a:pos x="101" y="80"/>
                </a:cxn>
                <a:cxn ang="0">
                  <a:pos x="98" y="80"/>
                </a:cxn>
                <a:cxn ang="0">
                  <a:pos x="78" y="53"/>
                </a:cxn>
                <a:cxn ang="0">
                  <a:pos x="78" y="31"/>
                </a:cxn>
                <a:cxn ang="0">
                  <a:pos x="64" y="8"/>
                </a:cxn>
                <a:cxn ang="0">
                  <a:pos x="42" y="12"/>
                </a:cxn>
                <a:cxn ang="0">
                  <a:pos x="26" y="12"/>
                </a:cxn>
                <a:cxn ang="0">
                  <a:pos x="19" y="7"/>
                </a:cxn>
                <a:cxn ang="0">
                  <a:pos x="28" y="0"/>
                </a:cxn>
                <a:cxn ang="0">
                  <a:pos x="19" y="2"/>
                </a:cxn>
                <a:cxn ang="0">
                  <a:pos x="0" y="70"/>
                </a:cxn>
                <a:cxn ang="0">
                  <a:pos x="136" y="206"/>
                </a:cxn>
                <a:cxn ang="0">
                  <a:pos x="153" y="205"/>
                </a:cxn>
                <a:cxn ang="0">
                  <a:pos x="151" y="188"/>
                </a:cxn>
                <a:cxn ang="0">
                  <a:pos x="157" y="163"/>
                </a:cxn>
                <a:cxn ang="0">
                  <a:pos x="151" y="141"/>
                </a:cxn>
                <a:cxn ang="0">
                  <a:pos x="151" y="141"/>
                </a:cxn>
                <a:cxn ang="0">
                  <a:pos x="151" y="141"/>
                </a:cxn>
              </a:cxnLst>
              <a:rect l="0" t="0" r="r" b="b"/>
              <a:pathLst>
                <a:path w="157" h="206">
                  <a:moveTo>
                    <a:pt x="151" y="141"/>
                  </a:moveTo>
                  <a:cubicBezTo>
                    <a:pt x="141" y="123"/>
                    <a:pt x="141" y="123"/>
                    <a:pt x="141" y="123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09" y="86"/>
                    <a:pt x="109" y="86"/>
                    <a:pt x="109" y="86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7" y="22"/>
                    <a:pt x="0" y="45"/>
                    <a:pt x="0" y="70"/>
                  </a:cubicBezTo>
                  <a:cubicBezTo>
                    <a:pt x="0" y="145"/>
                    <a:pt x="61" y="206"/>
                    <a:pt x="136" y="206"/>
                  </a:cubicBezTo>
                  <a:cubicBezTo>
                    <a:pt x="141" y="206"/>
                    <a:pt x="147" y="205"/>
                    <a:pt x="153" y="205"/>
                  </a:cubicBezTo>
                  <a:cubicBezTo>
                    <a:pt x="151" y="188"/>
                    <a:pt x="151" y="188"/>
                    <a:pt x="151" y="188"/>
                  </a:cubicBezTo>
                  <a:cubicBezTo>
                    <a:pt x="151" y="188"/>
                    <a:pt x="157" y="164"/>
                    <a:pt x="157" y="163"/>
                  </a:cubicBezTo>
                  <a:cubicBezTo>
                    <a:pt x="157" y="162"/>
                    <a:pt x="151" y="141"/>
                    <a:pt x="151" y="141"/>
                  </a:cubicBezTo>
                  <a:close/>
                  <a:moveTo>
                    <a:pt x="151" y="141"/>
                  </a:moveTo>
                  <a:cubicBezTo>
                    <a:pt x="151" y="141"/>
                    <a:pt x="151" y="141"/>
                    <a:pt x="151" y="14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3781425" y="6330951"/>
              <a:ext cx="317500" cy="95250"/>
            </a:xfrm>
            <a:custGeom>
              <a:avLst/>
              <a:gdLst/>
              <a:ahLst/>
              <a:cxnLst>
                <a:cxn ang="0">
                  <a:pos x="19" y="43"/>
                </a:cxn>
                <a:cxn ang="0">
                  <a:pos x="44" y="40"/>
                </a:cxn>
                <a:cxn ang="0">
                  <a:pos x="55" y="34"/>
                </a:cxn>
                <a:cxn ang="0">
                  <a:pos x="67" y="37"/>
                </a:cxn>
                <a:cxn ang="0">
                  <a:pos x="87" y="36"/>
                </a:cxn>
                <a:cxn ang="0">
                  <a:pos x="94" y="26"/>
                </a:cxn>
                <a:cxn ang="0">
                  <a:pos x="104" y="27"/>
                </a:cxn>
                <a:cxn ang="0">
                  <a:pos x="128" y="25"/>
                </a:cxn>
                <a:cxn ang="0">
                  <a:pos x="135" y="18"/>
                </a:cxn>
                <a:cxn ang="0">
                  <a:pos x="144" y="11"/>
                </a:cxn>
                <a:cxn ang="0">
                  <a:pos x="157" y="13"/>
                </a:cxn>
                <a:cxn ang="0">
                  <a:pos x="162" y="13"/>
                </a:cxn>
                <a:cxn ang="0">
                  <a:pos x="105" y="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9" y="43"/>
                </a:cxn>
                <a:cxn ang="0">
                  <a:pos x="110" y="13"/>
                </a:cxn>
                <a:cxn ang="0">
                  <a:pos x="124" y="5"/>
                </a:cxn>
                <a:cxn ang="0">
                  <a:pos x="133" y="11"/>
                </a:cxn>
                <a:cxn ang="0">
                  <a:pos x="120" y="20"/>
                </a:cxn>
                <a:cxn ang="0">
                  <a:pos x="108" y="22"/>
                </a:cxn>
                <a:cxn ang="0">
                  <a:pos x="102" y="18"/>
                </a:cxn>
                <a:cxn ang="0">
                  <a:pos x="110" y="13"/>
                </a:cxn>
                <a:cxn ang="0">
                  <a:pos x="69" y="14"/>
                </a:cxn>
                <a:cxn ang="0">
                  <a:pos x="75" y="17"/>
                </a:cxn>
                <a:cxn ang="0">
                  <a:pos x="83" y="14"/>
                </a:cxn>
                <a:cxn ang="0">
                  <a:pos x="88" y="22"/>
                </a:cxn>
                <a:cxn ang="0">
                  <a:pos x="69" y="27"/>
                </a:cxn>
                <a:cxn ang="0">
                  <a:pos x="60" y="21"/>
                </a:cxn>
                <a:cxn ang="0">
                  <a:pos x="69" y="14"/>
                </a:cxn>
                <a:cxn ang="0">
                  <a:pos x="69" y="14"/>
                </a:cxn>
                <a:cxn ang="0">
                  <a:pos x="69" y="14"/>
                </a:cxn>
              </a:cxnLst>
              <a:rect l="0" t="0" r="r" b="b"/>
              <a:pathLst>
                <a:path w="162" h="49">
                  <a:moveTo>
                    <a:pt x="19" y="43"/>
                  </a:moveTo>
                  <a:cubicBezTo>
                    <a:pt x="44" y="40"/>
                    <a:pt x="44" y="40"/>
                    <a:pt x="44" y="40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45" y="4"/>
                    <a:pt x="125" y="0"/>
                    <a:pt x="105" y="0"/>
                  </a:cubicBezTo>
                  <a:cubicBezTo>
                    <a:pt x="63" y="0"/>
                    <a:pt x="25" y="1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19" y="43"/>
                  </a:lnTo>
                  <a:close/>
                  <a:moveTo>
                    <a:pt x="110" y="13"/>
                  </a:moveTo>
                  <a:cubicBezTo>
                    <a:pt x="124" y="5"/>
                    <a:pt x="124" y="5"/>
                    <a:pt x="124" y="5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2" y="18"/>
                    <a:pt x="102" y="18"/>
                    <a:pt x="102" y="18"/>
                  </a:cubicBezTo>
                  <a:lnTo>
                    <a:pt x="110" y="13"/>
                  </a:lnTo>
                  <a:close/>
                  <a:moveTo>
                    <a:pt x="69" y="14"/>
                  </a:moveTo>
                  <a:cubicBezTo>
                    <a:pt x="75" y="17"/>
                    <a:pt x="75" y="17"/>
                    <a:pt x="75" y="17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9" y="16"/>
                    <a:pt x="69" y="14"/>
                  </a:cubicBezTo>
                  <a:close/>
                  <a:moveTo>
                    <a:pt x="69" y="14"/>
                  </a:moveTo>
                  <a:cubicBezTo>
                    <a:pt x="69" y="14"/>
                    <a:pt x="69" y="14"/>
                    <a:pt x="69" y="1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7" name="Freeform 16"/>
          <p:cNvSpPr>
            <a:spLocks noEditPoints="1"/>
          </p:cNvSpPr>
          <p:nvPr userDrawn="1"/>
        </p:nvSpPr>
        <p:spPr bwMode="auto">
          <a:xfrm>
            <a:off x="410561" y="2675659"/>
            <a:ext cx="319793" cy="360867"/>
          </a:xfrm>
          <a:custGeom>
            <a:avLst/>
            <a:gdLst/>
            <a:ahLst/>
            <a:cxnLst>
              <a:cxn ang="0">
                <a:pos x="256" y="248"/>
              </a:cxn>
              <a:cxn ang="0">
                <a:pos x="247" y="253"/>
              </a:cxn>
              <a:cxn ang="0">
                <a:pos x="242" y="244"/>
              </a:cxn>
              <a:cxn ang="0">
                <a:pos x="236" y="204"/>
              </a:cxn>
              <a:cxn ang="0">
                <a:pos x="214" y="199"/>
              </a:cxn>
              <a:cxn ang="0">
                <a:pos x="171" y="236"/>
              </a:cxn>
              <a:cxn ang="0">
                <a:pos x="127" y="281"/>
              </a:cxn>
              <a:cxn ang="0">
                <a:pos x="68" y="299"/>
              </a:cxn>
              <a:cxn ang="0">
                <a:pos x="62" y="298"/>
              </a:cxn>
              <a:cxn ang="0">
                <a:pos x="12" y="274"/>
              </a:cxn>
              <a:cxn ang="0">
                <a:pos x="16" y="225"/>
              </a:cxn>
              <a:cxn ang="0">
                <a:pos x="9" y="215"/>
              </a:cxn>
              <a:cxn ang="0">
                <a:pos x="12" y="191"/>
              </a:cxn>
              <a:cxn ang="0">
                <a:pos x="60" y="154"/>
              </a:cxn>
              <a:cxn ang="0">
                <a:pos x="71" y="151"/>
              </a:cxn>
              <a:cxn ang="0">
                <a:pos x="84" y="158"/>
              </a:cxn>
              <a:cxn ang="0">
                <a:pos x="102" y="181"/>
              </a:cxn>
              <a:cxn ang="0">
                <a:pos x="150" y="146"/>
              </a:cxn>
              <a:cxn ang="0">
                <a:pos x="184" y="98"/>
              </a:cxn>
              <a:cxn ang="0">
                <a:pos x="161" y="79"/>
              </a:cxn>
              <a:cxn ang="0">
                <a:pos x="158" y="56"/>
              </a:cxn>
              <a:cxn ang="0">
                <a:pos x="194" y="7"/>
              </a:cxn>
              <a:cxn ang="0">
                <a:pos x="208" y="0"/>
              </a:cxn>
              <a:cxn ang="0">
                <a:pos x="218" y="3"/>
              </a:cxn>
              <a:cxn ang="0">
                <a:pos x="246" y="25"/>
              </a:cxn>
              <a:cxn ang="0">
                <a:pos x="246" y="25"/>
              </a:cxn>
              <a:cxn ang="0">
                <a:pos x="247" y="25"/>
              </a:cxn>
              <a:cxn ang="0">
                <a:pos x="247" y="26"/>
              </a:cxn>
              <a:cxn ang="0">
                <a:pos x="247" y="26"/>
              </a:cxn>
              <a:cxn ang="0">
                <a:pos x="248" y="27"/>
              </a:cxn>
              <a:cxn ang="0">
                <a:pos x="248" y="27"/>
              </a:cxn>
              <a:cxn ang="0">
                <a:pos x="249" y="29"/>
              </a:cxn>
              <a:cxn ang="0">
                <a:pos x="249" y="29"/>
              </a:cxn>
              <a:cxn ang="0">
                <a:pos x="181" y="178"/>
              </a:cxn>
              <a:cxn ang="0">
                <a:pos x="49" y="248"/>
              </a:cxn>
              <a:cxn ang="0">
                <a:pos x="49" y="248"/>
              </a:cxn>
              <a:cxn ang="0">
                <a:pos x="34" y="246"/>
              </a:cxn>
              <a:cxn ang="0">
                <a:pos x="34" y="246"/>
              </a:cxn>
              <a:cxn ang="0">
                <a:pos x="33" y="246"/>
              </a:cxn>
              <a:cxn ang="0">
                <a:pos x="32" y="246"/>
              </a:cxn>
              <a:cxn ang="0">
                <a:pos x="32" y="245"/>
              </a:cxn>
              <a:cxn ang="0">
                <a:pos x="31" y="245"/>
              </a:cxn>
              <a:cxn ang="0">
                <a:pos x="31" y="244"/>
              </a:cxn>
              <a:cxn ang="0">
                <a:pos x="30" y="244"/>
              </a:cxn>
              <a:cxn ang="0">
                <a:pos x="30" y="244"/>
              </a:cxn>
              <a:cxn ang="0">
                <a:pos x="26" y="238"/>
              </a:cxn>
              <a:cxn ang="0">
                <a:pos x="24" y="266"/>
              </a:cxn>
              <a:cxn ang="0">
                <a:pos x="120" y="269"/>
              </a:cxn>
              <a:cxn ang="0">
                <a:pos x="159" y="228"/>
              </a:cxn>
              <a:cxn ang="0">
                <a:pos x="212" y="184"/>
              </a:cxn>
              <a:cxn ang="0">
                <a:pos x="247" y="194"/>
              </a:cxn>
              <a:cxn ang="0">
                <a:pos x="256" y="248"/>
              </a:cxn>
              <a:cxn ang="0">
                <a:pos x="256" y="248"/>
              </a:cxn>
              <a:cxn ang="0">
                <a:pos x="256" y="248"/>
              </a:cxn>
            </a:cxnLst>
            <a:rect l="0" t="0" r="r" b="b"/>
            <a:pathLst>
              <a:path w="265" h="299">
                <a:moveTo>
                  <a:pt x="256" y="248"/>
                </a:moveTo>
                <a:cubicBezTo>
                  <a:pt x="255" y="252"/>
                  <a:pt x="251" y="254"/>
                  <a:pt x="247" y="253"/>
                </a:cubicBezTo>
                <a:cubicBezTo>
                  <a:pt x="243" y="252"/>
                  <a:pt x="241" y="248"/>
                  <a:pt x="242" y="244"/>
                </a:cubicBezTo>
                <a:cubicBezTo>
                  <a:pt x="246" y="227"/>
                  <a:pt x="244" y="212"/>
                  <a:pt x="236" y="204"/>
                </a:cubicBezTo>
                <a:cubicBezTo>
                  <a:pt x="231" y="199"/>
                  <a:pt x="224" y="197"/>
                  <a:pt x="214" y="199"/>
                </a:cubicBezTo>
                <a:cubicBezTo>
                  <a:pt x="196" y="202"/>
                  <a:pt x="184" y="218"/>
                  <a:pt x="171" y="236"/>
                </a:cubicBezTo>
                <a:cubicBezTo>
                  <a:pt x="159" y="252"/>
                  <a:pt x="146" y="269"/>
                  <a:pt x="127" y="281"/>
                </a:cubicBezTo>
                <a:cubicBezTo>
                  <a:pt x="109" y="292"/>
                  <a:pt x="88" y="299"/>
                  <a:pt x="68" y="299"/>
                </a:cubicBezTo>
                <a:cubicBezTo>
                  <a:pt x="66" y="299"/>
                  <a:pt x="64" y="299"/>
                  <a:pt x="62" y="298"/>
                </a:cubicBezTo>
                <a:cubicBezTo>
                  <a:pt x="40" y="297"/>
                  <a:pt x="22" y="288"/>
                  <a:pt x="12" y="274"/>
                </a:cubicBezTo>
                <a:cubicBezTo>
                  <a:pt x="0" y="256"/>
                  <a:pt x="7" y="238"/>
                  <a:pt x="16" y="225"/>
                </a:cubicBezTo>
                <a:cubicBezTo>
                  <a:pt x="9" y="215"/>
                  <a:pt x="9" y="215"/>
                  <a:pt x="9" y="215"/>
                </a:cubicBezTo>
                <a:cubicBezTo>
                  <a:pt x="3" y="208"/>
                  <a:pt x="5" y="197"/>
                  <a:pt x="12" y="191"/>
                </a:cubicBezTo>
                <a:cubicBezTo>
                  <a:pt x="60" y="154"/>
                  <a:pt x="60" y="154"/>
                  <a:pt x="60" y="154"/>
                </a:cubicBezTo>
                <a:cubicBezTo>
                  <a:pt x="63" y="152"/>
                  <a:pt x="67" y="151"/>
                  <a:pt x="71" y="151"/>
                </a:cubicBezTo>
                <a:cubicBezTo>
                  <a:pt x="76" y="151"/>
                  <a:pt x="81" y="153"/>
                  <a:pt x="84" y="158"/>
                </a:cubicBezTo>
                <a:cubicBezTo>
                  <a:pt x="102" y="181"/>
                  <a:pt x="102" y="181"/>
                  <a:pt x="102" y="181"/>
                </a:cubicBezTo>
                <a:cubicBezTo>
                  <a:pt x="116" y="175"/>
                  <a:pt x="132" y="164"/>
                  <a:pt x="150" y="146"/>
                </a:cubicBezTo>
                <a:cubicBezTo>
                  <a:pt x="168" y="128"/>
                  <a:pt x="178" y="112"/>
                  <a:pt x="184" y="98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53" y="74"/>
                  <a:pt x="152" y="63"/>
                  <a:pt x="158" y="56"/>
                </a:cubicBezTo>
                <a:cubicBezTo>
                  <a:pt x="194" y="7"/>
                  <a:pt x="194" y="7"/>
                  <a:pt x="194" y="7"/>
                </a:cubicBezTo>
                <a:cubicBezTo>
                  <a:pt x="197" y="2"/>
                  <a:pt x="202" y="0"/>
                  <a:pt x="208" y="0"/>
                </a:cubicBezTo>
                <a:cubicBezTo>
                  <a:pt x="212" y="0"/>
                  <a:pt x="215" y="1"/>
                  <a:pt x="218" y="3"/>
                </a:cubicBezTo>
                <a:cubicBezTo>
                  <a:pt x="246" y="25"/>
                  <a:pt x="246" y="25"/>
                  <a:pt x="246" y="25"/>
                </a:cubicBezTo>
                <a:cubicBezTo>
                  <a:pt x="246" y="25"/>
                  <a:pt x="246" y="25"/>
                  <a:pt x="246" y="25"/>
                </a:cubicBezTo>
                <a:cubicBezTo>
                  <a:pt x="246" y="25"/>
                  <a:pt x="246" y="25"/>
                  <a:pt x="247" y="25"/>
                </a:cubicBezTo>
                <a:cubicBezTo>
                  <a:pt x="247" y="26"/>
                  <a:pt x="247" y="26"/>
                  <a:pt x="247" y="26"/>
                </a:cubicBezTo>
                <a:cubicBezTo>
                  <a:pt x="247" y="26"/>
                  <a:pt x="247" y="26"/>
                  <a:pt x="247" y="26"/>
                </a:cubicBezTo>
                <a:cubicBezTo>
                  <a:pt x="248" y="27"/>
                  <a:pt x="248" y="27"/>
                  <a:pt x="248" y="27"/>
                </a:cubicBezTo>
                <a:cubicBezTo>
                  <a:pt x="248" y="27"/>
                  <a:pt x="248" y="27"/>
                  <a:pt x="248" y="27"/>
                </a:cubicBezTo>
                <a:cubicBezTo>
                  <a:pt x="248" y="28"/>
                  <a:pt x="248" y="28"/>
                  <a:pt x="249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49" y="31"/>
                  <a:pt x="265" y="93"/>
                  <a:pt x="181" y="178"/>
                </a:cubicBezTo>
                <a:cubicBezTo>
                  <a:pt x="121" y="239"/>
                  <a:pt x="72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0" y="248"/>
                  <a:pt x="34" y="246"/>
                  <a:pt x="34" y="246"/>
                </a:cubicBezTo>
                <a:cubicBezTo>
                  <a:pt x="34" y="246"/>
                  <a:pt x="34" y="246"/>
                  <a:pt x="34" y="246"/>
                </a:cubicBezTo>
                <a:cubicBezTo>
                  <a:pt x="33" y="246"/>
                  <a:pt x="33" y="246"/>
                  <a:pt x="33" y="246"/>
                </a:cubicBezTo>
                <a:cubicBezTo>
                  <a:pt x="33" y="246"/>
                  <a:pt x="33" y="246"/>
                  <a:pt x="32" y="246"/>
                </a:cubicBezTo>
                <a:cubicBezTo>
                  <a:pt x="32" y="245"/>
                  <a:pt x="32" y="245"/>
                  <a:pt x="32" y="245"/>
                </a:cubicBezTo>
                <a:cubicBezTo>
                  <a:pt x="31" y="245"/>
                  <a:pt x="31" y="245"/>
                  <a:pt x="31" y="245"/>
                </a:cubicBezTo>
                <a:cubicBezTo>
                  <a:pt x="31" y="245"/>
                  <a:pt x="31" y="244"/>
                  <a:pt x="31" y="244"/>
                </a:cubicBezTo>
                <a:cubicBezTo>
                  <a:pt x="30" y="244"/>
                  <a:pt x="30" y="244"/>
                  <a:pt x="30" y="244"/>
                </a:cubicBezTo>
                <a:cubicBezTo>
                  <a:pt x="30" y="244"/>
                  <a:pt x="30" y="244"/>
                  <a:pt x="30" y="244"/>
                </a:cubicBezTo>
                <a:cubicBezTo>
                  <a:pt x="26" y="238"/>
                  <a:pt x="26" y="238"/>
                  <a:pt x="26" y="238"/>
                </a:cubicBezTo>
                <a:cubicBezTo>
                  <a:pt x="21" y="245"/>
                  <a:pt x="17" y="256"/>
                  <a:pt x="24" y="266"/>
                </a:cubicBezTo>
                <a:cubicBezTo>
                  <a:pt x="38" y="286"/>
                  <a:pt x="82" y="292"/>
                  <a:pt x="120" y="269"/>
                </a:cubicBezTo>
                <a:cubicBezTo>
                  <a:pt x="136" y="258"/>
                  <a:pt x="148" y="243"/>
                  <a:pt x="159" y="228"/>
                </a:cubicBezTo>
                <a:cubicBezTo>
                  <a:pt x="174" y="208"/>
                  <a:pt x="188" y="189"/>
                  <a:pt x="212" y="184"/>
                </a:cubicBezTo>
                <a:cubicBezTo>
                  <a:pt x="226" y="182"/>
                  <a:pt x="238" y="185"/>
                  <a:pt x="247" y="194"/>
                </a:cubicBezTo>
                <a:cubicBezTo>
                  <a:pt x="258" y="206"/>
                  <a:pt x="261" y="226"/>
                  <a:pt x="256" y="248"/>
                </a:cubicBezTo>
                <a:close/>
                <a:moveTo>
                  <a:pt x="256" y="248"/>
                </a:moveTo>
                <a:cubicBezTo>
                  <a:pt x="256" y="248"/>
                  <a:pt x="256" y="248"/>
                  <a:pt x="256" y="24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8" name="Freeform 17"/>
          <p:cNvSpPr>
            <a:spLocks noEditPoints="1"/>
          </p:cNvSpPr>
          <p:nvPr userDrawn="1"/>
        </p:nvSpPr>
        <p:spPr bwMode="auto">
          <a:xfrm>
            <a:off x="440324" y="4446209"/>
            <a:ext cx="409482" cy="412346"/>
          </a:xfrm>
          <a:custGeom>
            <a:avLst/>
            <a:gdLst/>
            <a:ahLst/>
            <a:cxnLst>
              <a:cxn ang="0">
                <a:pos x="116" y="0"/>
              </a:cxn>
              <a:cxn ang="0">
                <a:pos x="0" y="117"/>
              </a:cxn>
              <a:cxn ang="0">
                <a:pos x="116" y="233"/>
              </a:cxn>
              <a:cxn ang="0">
                <a:pos x="232" y="117"/>
              </a:cxn>
              <a:cxn ang="0">
                <a:pos x="116" y="0"/>
              </a:cxn>
              <a:cxn ang="0">
                <a:pos x="145" y="121"/>
              </a:cxn>
              <a:cxn ang="0">
                <a:pos x="126" y="121"/>
              </a:cxn>
              <a:cxn ang="0">
                <a:pos x="126" y="188"/>
              </a:cxn>
              <a:cxn ang="0">
                <a:pos x="98" y="188"/>
              </a:cxn>
              <a:cxn ang="0">
                <a:pos x="98" y="121"/>
              </a:cxn>
              <a:cxn ang="0">
                <a:pos x="85" y="121"/>
              </a:cxn>
              <a:cxn ang="0">
                <a:pos x="85" y="97"/>
              </a:cxn>
              <a:cxn ang="0">
                <a:pos x="98" y="97"/>
              </a:cxn>
              <a:cxn ang="0">
                <a:pos x="98" y="81"/>
              </a:cxn>
              <a:cxn ang="0">
                <a:pos x="126" y="53"/>
              </a:cxn>
              <a:cxn ang="0">
                <a:pos x="147" y="53"/>
              </a:cxn>
              <a:cxn ang="0">
                <a:pos x="147" y="76"/>
              </a:cxn>
              <a:cxn ang="0">
                <a:pos x="132" y="76"/>
              </a:cxn>
              <a:cxn ang="0">
                <a:pos x="126" y="83"/>
              </a:cxn>
              <a:cxn ang="0">
                <a:pos x="126" y="97"/>
              </a:cxn>
              <a:cxn ang="0">
                <a:pos x="147" y="97"/>
              </a:cxn>
              <a:cxn ang="0">
                <a:pos x="145" y="121"/>
              </a:cxn>
              <a:cxn ang="0">
                <a:pos x="145" y="121"/>
              </a:cxn>
              <a:cxn ang="0">
                <a:pos x="145" y="121"/>
              </a:cxn>
            </a:cxnLst>
            <a:rect l="0" t="0" r="r" b="b"/>
            <a:pathLst>
              <a:path w="232" h="233">
                <a:moveTo>
                  <a:pt x="116" y="0"/>
                </a:moveTo>
                <a:cubicBezTo>
                  <a:pt x="52" y="0"/>
                  <a:pt x="0" y="52"/>
                  <a:pt x="0" y="117"/>
                </a:cubicBezTo>
                <a:cubicBezTo>
                  <a:pt x="0" y="181"/>
                  <a:pt x="52" y="233"/>
                  <a:pt x="116" y="233"/>
                </a:cubicBezTo>
                <a:cubicBezTo>
                  <a:pt x="180" y="233"/>
                  <a:pt x="232" y="181"/>
                  <a:pt x="232" y="117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45" y="121"/>
                </a:moveTo>
                <a:cubicBezTo>
                  <a:pt x="126" y="121"/>
                  <a:pt x="126" y="121"/>
                  <a:pt x="126" y="121"/>
                </a:cubicBezTo>
                <a:cubicBezTo>
                  <a:pt x="126" y="188"/>
                  <a:pt x="126" y="188"/>
                  <a:pt x="126" y="188"/>
                </a:cubicBezTo>
                <a:cubicBezTo>
                  <a:pt x="98" y="188"/>
                  <a:pt x="98" y="188"/>
                  <a:pt x="98" y="188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85" y="121"/>
                  <a:pt x="85" y="121"/>
                  <a:pt x="85" y="121"/>
                </a:cubicBezTo>
                <a:cubicBezTo>
                  <a:pt x="85" y="97"/>
                  <a:pt x="85" y="97"/>
                  <a:pt x="85" y="97"/>
                </a:cubicBezTo>
                <a:cubicBezTo>
                  <a:pt x="98" y="97"/>
                  <a:pt x="98" y="97"/>
                  <a:pt x="98" y="97"/>
                </a:cubicBezTo>
                <a:cubicBezTo>
                  <a:pt x="98" y="81"/>
                  <a:pt x="98" y="81"/>
                  <a:pt x="98" y="81"/>
                </a:cubicBezTo>
                <a:cubicBezTo>
                  <a:pt x="98" y="70"/>
                  <a:pt x="103" y="53"/>
                  <a:pt x="126" y="53"/>
                </a:cubicBezTo>
                <a:cubicBezTo>
                  <a:pt x="147" y="53"/>
                  <a:pt x="147" y="53"/>
                  <a:pt x="147" y="53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30" y="76"/>
                  <a:pt x="126" y="78"/>
                  <a:pt x="126" y="83"/>
                </a:cubicBezTo>
                <a:cubicBezTo>
                  <a:pt x="126" y="97"/>
                  <a:pt x="126" y="97"/>
                  <a:pt x="126" y="97"/>
                </a:cubicBezTo>
                <a:cubicBezTo>
                  <a:pt x="147" y="97"/>
                  <a:pt x="147" y="97"/>
                  <a:pt x="147" y="97"/>
                </a:cubicBezTo>
                <a:lnTo>
                  <a:pt x="145" y="121"/>
                </a:lnTo>
                <a:close/>
                <a:moveTo>
                  <a:pt x="145" y="121"/>
                </a:moveTo>
                <a:cubicBezTo>
                  <a:pt x="145" y="121"/>
                  <a:pt x="145" y="121"/>
                  <a:pt x="145" y="121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9" name="Freeform 18"/>
          <p:cNvSpPr>
            <a:spLocks noEditPoints="1"/>
          </p:cNvSpPr>
          <p:nvPr userDrawn="1"/>
        </p:nvSpPr>
        <p:spPr bwMode="auto">
          <a:xfrm>
            <a:off x="986499" y="4446209"/>
            <a:ext cx="410915" cy="412346"/>
          </a:xfrm>
          <a:custGeom>
            <a:avLst/>
            <a:gdLst/>
            <a:ahLst/>
            <a:cxnLst>
              <a:cxn ang="0">
                <a:pos x="116" y="0"/>
              </a:cxn>
              <a:cxn ang="0">
                <a:pos x="0" y="117"/>
              </a:cxn>
              <a:cxn ang="0">
                <a:pos x="116" y="233"/>
              </a:cxn>
              <a:cxn ang="0">
                <a:pos x="233" y="117"/>
              </a:cxn>
              <a:cxn ang="0">
                <a:pos x="116" y="0"/>
              </a:cxn>
              <a:cxn ang="0">
                <a:pos x="168" y="90"/>
              </a:cxn>
              <a:cxn ang="0">
                <a:pos x="168" y="93"/>
              </a:cxn>
              <a:cxn ang="0">
                <a:pos x="92" y="170"/>
              </a:cxn>
              <a:cxn ang="0">
                <a:pos x="51" y="158"/>
              </a:cxn>
              <a:cxn ang="0">
                <a:pos x="58" y="158"/>
              </a:cxn>
              <a:cxn ang="0">
                <a:pos x="91" y="146"/>
              </a:cxn>
              <a:cxn ang="0">
                <a:pos x="66" y="128"/>
              </a:cxn>
              <a:cxn ang="0">
                <a:pos x="71" y="128"/>
              </a:cxn>
              <a:cxn ang="0">
                <a:pos x="78" y="127"/>
              </a:cxn>
              <a:cxn ang="0">
                <a:pos x="56" y="101"/>
              </a:cxn>
              <a:cxn ang="0">
                <a:pos x="56" y="101"/>
              </a:cxn>
              <a:cxn ang="0">
                <a:pos x="69" y="104"/>
              </a:cxn>
              <a:cxn ang="0">
                <a:pos x="57" y="82"/>
              </a:cxn>
              <a:cxn ang="0">
                <a:pos x="60" y="68"/>
              </a:cxn>
              <a:cxn ang="0">
                <a:pos x="115" y="96"/>
              </a:cxn>
              <a:cxn ang="0">
                <a:pos x="115" y="90"/>
              </a:cxn>
              <a:cxn ang="0">
                <a:pos x="141" y="64"/>
              </a:cxn>
              <a:cxn ang="0">
                <a:pos x="161" y="72"/>
              </a:cxn>
              <a:cxn ang="0">
                <a:pos x="178" y="65"/>
              </a:cxn>
              <a:cxn ang="0">
                <a:pos x="166" y="80"/>
              </a:cxn>
              <a:cxn ang="0">
                <a:pos x="182" y="76"/>
              </a:cxn>
              <a:cxn ang="0">
                <a:pos x="168" y="90"/>
              </a:cxn>
              <a:cxn ang="0">
                <a:pos x="168" y="90"/>
              </a:cxn>
              <a:cxn ang="0">
                <a:pos x="168" y="90"/>
              </a:cxn>
            </a:cxnLst>
            <a:rect l="0" t="0" r="r" b="b"/>
            <a:pathLst>
              <a:path w="233" h="233">
                <a:moveTo>
                  <a:pt x="116" y="0"/>
                </a:moveTo>
                <a:cubicBezTo>
                  <a:pt x="52" y="0"/>
                  <a:pt x="0" y="52"/>
                  <a:pt x="0" y="117"/>
                </a:cubicBezTo>
                <a:cubicBezTo>
                  <a:pt x="0" y="181"/>
                  <a:pt x="52" y="233"/>
                  <a:pt x="116" y="233"/>
                </a:cubicBezTo>
                <a:cubicBezTo>
                  <a:pt x="181" y="233"/>
                  <a:pt x="233" y="181"/>
                  <a:pt x="233" y="117"/>
                </a:cubicBezTo>
                <a:cubicBezTo>
                  <a:pt x="233" y="52"/>
                  <a:pt x="181" y="0"/>
                  <a:pt x="116" y="0"/>
                </a:cubicBezTo>
                <a:close/>
                <a:moveTo>
                  <a:pt x="168" y="90"/>
                </a:moveTo>
                <a:cubicBezTo>
                  <a:pt x="168" y="91"/>
                  <a:pt x="168" y="92"/>
                  <a:pt x="168" y="93"/>
                </a:cubicBezTo>
                <a:cubicBezTo>
                  <a:pt x="168" y="129"/>
                  <a:pt x="141" y="170"/>
                  <a:pt x="92" y="170"/>
                </a:cubicBezTo>
                <a:cubicBezTo>
                  <a:pt x="77" y="170"/>
                  <a:pt x="63" y="165"/>
                  <a:pt x="51" y="158"/>
                </a:cubicBezTo>
                <a:cubicBezTo>
                  <a:pt x="53" y="158"/>
                  <a:pt x="55" y="158"/>
                  <a:pt x="58" y="158"/>
                </a:cubicBezTo>
                <a:cubicBezTo>
                  <a:pt x="70" y="158"/>
                  <a:pt x="82" y="154"/>
                  <a:pt x="91" y="146"/>
                </a:cubicBezTo>
                <a:cubicBezTo>
                  <a:pt x="79" y="146"/>
                  <a:pt x="69" y="138"/>
                  <a:pt x="66" y="128"/>
                </a:cubicBezTo>
                <a:cubicBezTo>
                  <a:pt x="67" y="128"/>
                  <a:pt x="69" y="128"/>
                  <a:pt x="71" y="128"/>
                </a:cubicBezTo>
                <a:cubicBezTo>
                  <a:pt x="73" y="128"/>
                  <a:pt x="76" y="128"/>
                  <a:pt x="78" y="127"/>
                </a:cubicBezTo>
                <a:cubicBezTo>
                  <a:pt x="66" y="125"/>
                  <a:pt x="56" y="114"/>
                  <a:pt x="56" y="101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60" y="103"/>
                  <a:pt x="64" y="104"/>
                  <a:pt x="69" y="104"/>
                </a:cubicBezTo>
                <a:cubicBezTo>
                  <a:pt x="61" y="99"/>
                  <a:pt x="57" y="91"/>
                  <a:pt x="57" y="82"/>
                </a:cubicBezTo>
                <a:cubicBezTo>
                  <a:pt x="57" y="77"/>
                  <a:pt x="58" y="72"/>
                  <a:pt x="60" y="68"/>
                </a:cubicBezTo>
                <a:cubicBezTo>
                  <a:pt x="73" y="85"/>
                  <a:pt x="93" y="95"/>
                  <a:pt x="115" y="96"/>
                </a:cubicBezTo>
                <a:cubicBezTo>
                  <a:pt x="115" y="94"/>
                  <a:pt x="115" y="92"/>
                  <a:pt x="115" y="90"/>
                </a:cubicBezTo>
                <a:cubicBezTo>
                  <a:pt x="115" y="76"/>
                  <a:pt x="127" y="64"/>
                  <a:pt x="141" y="64"/>
                </a:cubicBezTo>
                <a:cubicBezTo>
                  <a:pt x="149" y="64"/>
                  <a:pt x="156" y="67"/>
                  <a:pt x="161" y="72"/>
                </a:cubicBezTo>
                <a:cubicBezTo>
                  <a:pt x="167" y="71"/>
                  <a:pt x="173" y="69"/>
                  <a:pt x="178" y="65"/>
                </a:cubicBezTo>
                <a:cubicBezTo>
                  <a:pt x="176" y="72"/>
                  <a:pt x="172" y="77"/>
                  <a:pt x="166" y="80"/>
                </a:cubicBezTo>
                <a:cubicBezTo>
                  <a:pt x="172" y="80"/>
                  <a:pt x="177" y="78"/>
                  <a:pt x="182" y="76"/>
                </a:cubicBezTo>
                <a:cubicBezTo>
                  <a:pt x="178" y="81"/>
                  <a:pt x="174" y="86"/>
                  <a:pt x="168" y="90"/>
                </a:cubicBezTo>
                <a:close/>
                <a:moveTo>
                  <a:pt x="168" y="90"/>
                </a:moveTo>
                <a:cubicBezTo>
                  <a:pt x="168" y="90"/>
                  <a:pt x="168" y="90"/>
                  <a:pt x="168" y="9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Lato" charset="0"/>
              <a:ea typeface="Lato" charset="0"/>
              <a:cs typeface="Lato" charset="0"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2075987" y="4446209"/>
            <a:ext cx="412346" cy="412346"/>
            <a:chOff x="2776537" y="7758113"/>
            <a:chExt cx="457200" cy="457200"/>
          </a:xfrm>
          <a:solidFill>
            <a:schemeClr val="bg1"/>
          </a:solidFill>
        </p:grpSpPr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2911475" y="8020051"/>
              <a:ext cx="84138" cy="60325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0" y="1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0" y="15"/>
                </a:cxn>
                <a:cxn ang="0">
                  <a:pos x="20" y="31"/>
                </a:cxn>
                <a:cxn ang="0">
                  <a:pos x="43" y="16"/>
                </a:cxn>
                <a:cxn ang="0">
                  <a:pos x="42" y="13"/>
                </a:cxn>
                <a:cxn ang="0">
                  <a:pos x="32" y="3"/>
                </a:cxn>
                <a:cxn ang="0">
                  <a:pos x="32" y="3"/>
                </a:cxn>
                <a:cxn ang="0">
                  <a:pos x="32" y="3"/>
                </a:cxn>
              </a:cxnLst>
              <a:rect l="0" t="0" r="r" b="b"/>
              <a:pathLst>
                <a:path w="43" h="31">
                  <a:moveTo>
                    <a:pt x="32" y="3"/>
                  </a:moveTo>
                  <a:cubicBezTo>
                    <a:pt x="31" y="2"/>
                    <a:pt x="31" y="2"/>
                    <a:pt x="30" y="1"/>
                  </a:cubicBezTo>
                  <a:cubicBezTo>
                    <a:pt x="27" y="0"/>
                    <a:pt x="25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7"/>
                    <a:pt x="0" y="15"/>
                  </a:cubicBezTo>
                  <a:cubicBezTo>
                    <a:pt x="0" y="24"/>
                    <a:pt x="9" y="31"/>
                    <a:pt x="20" y="31"/>
                  </a:cubicBezTo>
                  <a:cubicBezTo>
                    <a:pt x="35" y="31"/>
                    <a:pt x="43" y="26"/>
                    <a:pt x="43" y="16"/>
                  </a:cubicBezTo>
                  <a:cubicBezTo>
                    <a:pt x="43" y="15"/>
                    <a:pt x="42" y="14"/>
                    <a:pt x="42" y="13"/>
                  </a:cubicBezTo>
                  <a:cubicBezTo>
                    <a:pt x="41" y="9"/>
                    <a:pt x="38" y="7"/>
                    <a:pt x="32" y="3"/>
                  </a:cubicBezTo>
                  <a:close/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2925762" y="7891463"/>
              <a:ext cx="55563" cy="73025"/>
            </a:xfrm>
            <a:custGeom>
              <a:avLst/>
              <a:gdLst/>
              <a:ahLst/>
              <a:cxnLst>
                <a:cxn ang="0">
                  <a:pos x="17" y="37"/>
                </a:cxn>
                <a:cxn ang="0">
                  <a:pos x="17" y="37"/>
                </a:cxn>
                <a:cxn ang="0">
                  <a:pos x="24" y="34"/>
                </a:cxn>
                <a:cxn ang="0">
                  <a:pos x="27" y="19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4" y="4"/>
                </a:cxn>
                <a:cxn ang="0">
                  <a:pos x="0" y="18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17" y="37"/>
                </a:cxn>
              </a:cxnLst>
              <a:rect l="0" t="0" r="r" b="b"/>
              <a:pathLst>
                <a:path w="28" h="37">
                  <a:moveTo>
                    <a:pt x="17" y="37"/>
                  </a:moveTo>
                  <a:cubicBezTo>
                    <a:pt x="17" y="37"/>
                    <a:pt x="17" y="37"/>
                    <a:pt x="17" y="37"/>
                  </a:cubicBezTo>
                  <a:cubicBezTo>
                    <a:pt x="20" y="37"/>
                    <a:pt x="22" y="36"/>
                    <a:pt x="24" y="34"/>
                  </a:cubicBezTo>
                  <a:cubicBezTo>
                    <a:pt x="27" y="30"/>
                    <a:pt x="28" y="25"/>
                    <a:pt x="27" y="19"/>
                  </a:cubicBezTo>
                  <a:cubicBezTo>
                    <a:pt x="26" y="9"/>
                    <a:pt x="19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6" y="1"/>
                    <a:pt x="4" y="4"/>
                  </a:cubicBezTo>
                  <a:cubicBezTo>
                    <a:pt x="1" y="7"/>
                    <a:pt x="0" y="12"/>
                    <a:pt x="0" y="18"/>
                  </a:cubicBezTo>
                  <a:cubicBezTo>
                    <a:pt x="2" y="28"/>
                    <a:pt x="9" y="37"/>
                    <a:pt x="17" y="37"/>
                  </a:cubicBezTo>
                  <a:close/>
                  <a:moveTo>
                    <a:pt x="17" y="37"/>
                  </a:moveTo>
                  <a:cubicBezTo>
                    <a:pt x="17" y="37"/>
                    <a:pt x="17" y="37"/>
                    <a:pt x="17" y="3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2776537" y="7758113"/>
              <a:ext cx="457200" cy="45720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0" y="117"/>
                </a:cxn>
                <a:cxn ang="0">
                  <a:pos x="117" y="233"/>
                </a:cxn>
                <a:cxn ang="0">
                  <a:pos x="233" y="117"/>
                </a:cxn>
                <a:cxn ang="0">
                  <a:pos x="117" y="0"/>
                </a:cxn>
                <a:cxn ang="0">
                  <a:pos x="103" y="173"/>
                </a:cxn>
                <a:cxn ang="0">
                  <a:pos x="89" y="175"/>
                </a:cxn>
                <a:cxn ang="0">
                  <a:pos x="73" y="173"/>
                </a:cxn>
                <a:cxn ang="0">
                  <a:pos x="53" y="160"/>
                </a:cxn>
                <a:cxn ang="0">
                  <a:pos x="51" y="152"/>
                </a:cxn>
                <a:cxn ang="0">
                  <a:pos x="53" y="143"/>
                </a:cxn>
                <a:cxn ang="0">
                  <a:pos x="88" y="124"/>
                </a:cxn>
                <a:cxn ang="0">
                  <a:pos x="88" y="124"/>
                </a:cxn>
                <a:cxn ang="0">
                  <a:pos x="86" y="118"/>
                </a:cxn>
                <a:cxn ang="0">
                  <a:pos x="87" y="114"/>
                </a:cxn>
                <a:cxn ang="0">
                  <a:pos x="59" y="86"/>
                </a:cxn>
                <a:cxn ang="0">
                  <a:pos x="80" y="60"/>
                </a:cxn>
                <a:cxn ang="0">
                  <a:pos x="91" y="58"/>
                </a:cxn>
                <a:cxn ang="0">
                  <a:pos x="126" y="58"/>
                </a:cxn>
                <a:cxn ang="0">
                  <a:pos x="129" y="60"/>
                </a:cxn>
                <a:cxn ang="0">
                  <a:pos x="128" y="63"/>
                </a:cxn>
                <a:cxn ang="0">
                  <a:pos x="120" y="69"/>
                </a:cxn>
                <a:cxn ang="0">
                  <a:pos x="118" y="69"/>
                </a:cxn>
                <a:cxn ang="0">
                  <a:pos x="115" y="69"/>
                </a:cxn>
                <a:cxn ang="0">
                  <a:pos x="121" y="86"/>
                </a:cxn>
                <a:cxn ang="0">
                  <a:pos x="110" y="106"/>
                </a:cxn>
                <a:cxn ang="0">
                  <a:pos x="105" y="114"/>
                </a:cxn>
                <a:cxn ang="0">
                  <a:pos x="113" y="123"/>
                </a:cxn>
                <a:cxn ang="0">
                  <a:pos x="126" y="147"/>
                </a:cxn>
                <a:cxn ang="0">
                  <a:pos x="103" y="173"/>
                </a:cxn>
                <a:cxn ang="0">
                  <a:pos x="181" y="114"/>
                </a:cxn>
                <a:cxn ang="0">
                  <a:pos x="179" y="117"/>
                </a:cxn>
                <a:cxn ang="0">
                  <a:pos x="159" y="117"/>
                </a:cxn>
                <a:cxn ang="0">
                  <a:pos x="159" y="136"/>
                </a:cxn>
                <a:cxn ang="0">
                  <a:pos x="156" y="139"/>
                </a:cxn>
                <a:cxn ang="0">
                  <a:pos x="151" y="139"/>
                </a:cxn>
                <a:cxn ang="0">
                  <a:pos x="148" y="136"/>
                </a:cxn>
                <a:cxn ang="0">
                  <a:pos x="148" y="117"/>
                </a:cxn>
                <a:cxn ang="0">
                  <a:pos x="128" y="117"/>
                </a:cxn>
                <a:cxn ang="0">
                  <a:pos x="126" y="114"/>
                </a:cxn>
                <a:cxn ang="0">
                  <a:pos x="126" y="108"/>
                </a:cxn>
                <a:cxn ang="0">
                  <a:pos x="128" y="106"/>
                </a:cxn>
                <a:cxn ang="0">
                  <a:pos x="148" y="106"/>
                </a:cxn>
                <a:cxn ang="0">
                  <a:pos x="148" y="86"/>
                </a:cxn>
                <a:cxn ang="0">
                  <a:pos x="151" y="83"/>
                </a:cxn>
                <a:cxn ang="0">
                  <a:pos x="156" y="83"/>
                </a:cxn>
                <a:cxn ang="0">
                  <a:pos x="159" y="86"/>
                </a:cxn>
                <a:cxn ang="0">
                  <a:pos x="159" y="106"/>
                </a:cxn>
                <a:cxn ang="0">
                  <a:pos x="179" y="106"/>
                </a:cxn>
                <a:cxn ang="0">
                  <a:pos x="181" y="108"/>
                </a:cxn>
                <a:cxn ang="0">
                  <a:pos x="181" y="114"/>
                </a:cxn>
                <a:cxn ang="0">
                  <a:pos x="181" y="114"/>
                </a:cxn>
                <a:cxn ang="0">
                  <a:pos x="181" y="114"/>
                </a:cxn>
              </a:cxnLst>
              <a:rect l="0" t="0" r="r" b="b"/>
              <a:pathLst>
                <a:path w="233" h="233">
                  <a:moveTo>
                    <a:pt x="117" y="0"/>
                  </a:moveTo>
                  <a:cubicBezTo>
                    <a:pt x="53" y="0"/>
                    <a:pt x="0" y="52"/>
                    <a:pt x="0" y="117"/>
                  </a:cubicBezTo>
                  <a:cubicBezTo>
                    <a:pt x="0" y="181"/>
                    <a:pt x="53" y="233"/>
                    <a:pt x="117" y="233"/>
                  </a:cubicBezTo>
                  <a:cubicBezTo>
                    <a:pt x="181" y="233"/>
                    <a:pt x="233" y="181"/>
                    <a:pt x="233" y="117"/>
                  </a:cubicBezTo>
                  <a:cubicBezTo>
                    <a:pt x="233" y="52"/>
                    <a:pt x="181" y="0"/>
                    <a:pt x="117" y="0"/>
                  </a:cubicBezTo>
                  <a:close/>
                  <a:moveTo>
                    <a:pt x="103" y="173"/>
                  </a:moveTo>
                  <a:cubicBezTo>
                    <a:pt x="99" y="174"/>
                    <a:pt x="94" y="175"/>
                    <a:pt x="89" y="175"/>
                  </a:cubicBezTo>
                  <a:cubicBezTo>
                    <a:pt x="84" y="175"/>
                    <a:pt x="78" y="174"/>
                    <a:pt x="73" y="173"/>
                  </a:cubicBezTo>
                  <a:cubicBezTo>
                    <a:pt x="64" y="171"/>
                    <a:pt x="57" y="166"/>
                    <a:pt x="53" y="160"/>
                  </a:cubicBezTo>
                  <a:cubicBezTo>
                    <a:pt x="52" y="158"/>
                    <a:pt x="51" y="155"/>
                    <a:pt x="51" y="152"/>
                  </a:cubicBezTo>
                  <a:cubicBezTo>
                    <a:pt x="51" y="149"/>
                    <a:pt x="52" y="146"/>
                    <a:pt x="53" y="143"/>
                  </a:cubicBezTo>
                  <a:cubicBezTo>
                    <a:pt x="58" y="132"/>
                    <a:pt x="72" y="124"/>
                    <a:pt x="88" y="124"/>
                  </a:cubicBezTo>
                  <a:cubicBezTo>
                    <a:pt x="88" y="124"/>
                    <a:pt x="88" y="124"/>
                    <a:pt x="88" y="124"/>
                  </a:cubicBezTo>
                  <a:cubicBezTo>
                    <a:pt x="87" y="122"/>
                    <a:pt x="86" y="120"/>
                    <a:pt x="86" y="118"/>
                  </a:cubicBezTo>
                  <a:cubicBezTo>
                    <a:pt x="86" y="116"/>
                    <a:pt x="87" y="115"/>
                    <a:pt x="87" y="114"/>
                  </a:cubicBezTo>
                  <a:cubicBezTo>
                    <a:pt x="71" y="113"/>
                    <a:pt x="59" y="102"/>
                    <a:pt x="59" y="86"/>
                  </a:cubicBezTo>
                  <a:cubicBezTo>
                    <a:pt x="59" y="75"/>
                    <a:pt x="67" y="64"/>
                    <a:pt x="80" y="60"/>
                  </a:cubicBezTo>
                  <a:cubicBezTo>
                    <a:pt x="84" y="59"/>
                    <a:pt x="88" y="58"/>
                    <a:pt x="91" y="58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7" y="58"/>
                    <a:pt x="128" y="59"/>
                    <a:pt x="129" y="60"/>
                  </a:cubicBezTo>
                  <a:cubicBezTo>
                    <a:pt x="129" y="61"/>
                    <a:pt x="128" y="62"/>
                    <a:pt x="128" y="63"/>
                  </a:cubicBezTo>
                  <a:cubicBezTo>
                    <a:pt x="120" y="69"/>
                    <a:pt x="120" y="69"/>
                    <a:pt x="120" y="69"/>
                  </a:cubicBezTo>
                  <a:cubicBezTo>
                    <a:pt x="119" y="69"/>
                    <a:pt x="119" y="69"/>
                    <a:pt x="118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9" y="73"/>
                    <a:pt x="121" y="79"/>
                    <a:pt x="121" y="86"/>
                  </a:cubicBezTo>
                  <a:cubicBezTo>
                    <a:pt x="121" y="94"/>
                    <a:pt x="117" y="101"/>
                    <a:pt x="110" y="106"/>
                  </a:cubicBezTo>
                  <a:cubicBezTo>
                    <a:pt x="105" y="111"/>
                    <a:pt x="105" y="112"/>
                    <a:pt x="105" y="114"/>
                  </a:cubicBezTo>
                  <a:cubicBezTo>
                    <a:pt x="105" y="116"/>
                    <a:pt x="109" y="120"/>
                    <a:pt x="113" y="123"/>
                  </a:cubicBezTo>
                  <a:cubicBezTo>
                    <a:pt x="122" y="130"/>
                    <a:pt x="126" y="136"/>
                    <a:pt x="126" y="147"/>
                  </a:cubicBezTo>
                  <a:cubicBezTo>
                    <a:pt x="126" y="159"/>
                    <a:pt x="117" y="169"/>
                    <a:pt x="103" y="173"/>
                  </a:cubicBezTo>
                  <a:close/>
                  <a:moveTo>
                    <a:pt x="181" y="114"/>
                  </a:moveTo>
                  <a:cubicBezTo>
                    <a:pt x="181" y="115"/>
                    <a:pt x="180" y="117"/>
                    <a:pt x="179" y="117"/>
                  </a:cubicBezTo>
                  <a:cubicBezTo>
                    <a:pt x="159" y="117"/>
                    <a:pt x="159" y="117"/>
                    <a:pt x="159" y="117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8"/>
                    <a:pt x="158" y="139"/>
                    <a:pt x="156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49" y="139"/>
                    <a:pt x="148" y="138"/>
                    <a:pt x="148" y="136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27" y="117"/>
                    <a:pt x="126" y="115"/>
                    <a:pt x="126" y="114"/>
                  </a:cubicBezTo>
                  <a:cubicBezTo>
                    <a:pt x="126" y="108"/>
                    <a:pt x="126" y="108"/>
                    <a:pt x="126" y="108"/>
                  </a:cubicBezTo>
                  <a:cubicBezTo>
                    <a:pt x="126" y="107"/>
                    <a:pt x="127" y="106"/>
                    <a:pt x="128" y="106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48" y="86"/>
                    <a:pt x="148" y="86"/>
                    <a:pt x="148" y="86"/>
                  </a:cubicBezTo>
                  <a:cubicBezTo>
                    <a:pt x="148" y="84"/>
                    <a:pt x="149" y="83"/>
                    <a:pt x="151" y="83"/>
                  </a:cubicBezTo>
                  <a:cubicBezTo>
                    <a:pt x="156" y="83"/>
                    <a:pt x="156" y="83"/>
                    <a:pt x="156" y="83"/>
                  </a:cubicBezTo>
                  <a:cubicBezTo>
                    <a:pt x="158" y="83"/>
                    <a:pt x="159" y="84"/>
                    <a:pt x="159" y="86"/>
                  </a:cubicBezTo>
                  <a:cubicBezTo>
                    <a:pt x="159" y="106"/>
                    <a:pt x="159" y="106"/>
                    <a:pt x="159" y="106"/>
                  </a:cubicBezTo>
                  <a:cubicBezTo>
                    <a:pt x="179" y="106"/>
                    <a:pt x="179" y="106"/>
                    <a:pt x="179" y="106"/>
                  </a:cubicBezTo>
                  <a:cubicBezTo>
                    <a:pt x="180" y="106"/>
                    <a:pt x="181" y="107"/>
                    <a:pt x="181" y="108"/>
                  </a:cubicBezTo>
                  <a:lnTo>
                    <a:pt x="181" y="114"/>
                  </a:lnTo>
                  <a:close/>
                  <a:moveTo>
                    <a:pt x="181" y="114"/>
                  </a:moveTo>
                  <a:cubicBezTo>
                    <a:pt x="181" y="114"/>
                    <a:pt x="181" y="114"/>
                    <a:pt x="181" y="11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24" name="Freeform 23"/>
          <p:cNvSpPr>
            <a:spLocks noEditPoints="1"/>
          </p:cNvSpPr>
          <p:nvPr userDrawn="1"/>
        </p:nvSpPr>
        <p:spPr bwMode="auto">
          <a:xfrm>
            <a:off x="1534107" y="4450499"/>
            <a:ext cx="405187" cy="403755"/>
          </a:xfrm>
          <a:custGeom>
            <a:avLst/>
            <a:gdLst/>
            <a:ahLst/>
            <a:cxnLst>
              <a:cxn ang="0">
                <a:pos x="114" y="0"/>
              </a:cxn>
              <a:cxn ang="0">
                <a:pos x="0" y="115"/>
              </a:cxn>
              <a:cxn ang="0">
                <a:pos x="114" y="229"/>
              </a:cxn>
              <a:cxn ang="0">
                <a:pos x="229" y="115"/>
              </a:cxn>
              <a:cxn ang="0">
                <a:pos x="114" y="0"/>
              </a:cxn>
              <a:cxn ang="0">
                <a:pos x="86" y="170"/>
              </a:cxn>
              <a:cxn ang="0">
                <a:pos x="57" y="170"/>
              </a:cxn>
              <a:cxn ang="0">
                <a:pos x="57" y="70"/>
              </a:cxn>
              <a:cxn ang="0">
                <a:pos x="86" y="70"/>
              </a:cxn>
              <a:cxn ang="0">
                <a:pos x="86" y="170"/>
              </a:cxn>
              <a:cxn ang="0">
                <a:pos x="72" y="64"/>
              </a:cxn>
              <a:cxn ang="0">
                <a:pos x="59" y="50"/>
              </a:cxn>
              <a:cxn ang="0">
                <a:pos x="72" y="37"/>
              </a:cxn>
              <a:cxn ang="0">
                <a:pos x="86" y="50"/>
              </a:cxn>
              <a:cxn ang="0">
                <a:pos x="72" y="64"/>
              </a:cxn>
              <a:cxn ang="0">
                <a:pos x="186" y="170"/>
              </a:cxn>
              <a:cxn ang="0">
                <a:pos x="157" y="170"/>
              </a:cxn>
              <a:cxn ang="0">
                <a:pos x="157" y="108"/>
              </a:cxn>
              <a:cxn ang="0">
                <a:pos x="146" y="96"/>
              </a:cxn>
              <a:cxn ang="0">
                <a:pos x="129" y="108"/>
              </a:cxn>
              <a:cxn ang="0">
                <a:pos x="129" y="170"/>
              </a:cxn>
              <a:cxn ang="0">
                <a:pos x="100" y="170"/>
              </a:cxn>
              <a:cxn ang="0">
                <a:pos x="100" y="70"/>
              </a:cxn>
              <a:cxn ang="0">
                <a:pos x="129" y="70"/>
              </a:cxn>
              <a:cxn ang="0">
                <a:pos x="129" y="79"/>
              </a:cxn>
              <a:cxn ang="0">
                <a:pos x="157" y="70"/>
              </a:cxn>
              <a:cxn ang="0">
                <a:pos x="186" y="109"/>
              </a:cxn>
              <a:cxn ang="0">
                <a:pos x="186" y="170"/>
              </a:cxn>
              <a:cxn ang="0">
                <a:pos x="186" y="170"/>
              </a:cxn>
              <a:cxn ang="0">
                <a:pos x="186" y="170"/>
              </a:cxn>
            </a:cxnLst>
            <a:rect l="0" t="0" r="r" b="b"/>
            <a:pathLst>
              <a:path w="229" h="229">
                <a:moveTo>
                  <a:pt x="114" y="0"/>
                </a:moveTo>
                <a:cubicBezTo>
                  <a:pt x="51" y="0"/>
                  <a:pt x="0" y="51"/>
                  <a:pt x="0" y="115"/>
                </a:cubicBezTo>
                <a:cubicBezTo>
                  <a:pt x="0" y="178"/>
                  <a:pt x="51" y="229"/>
                  <a:pt x="114" y="229"/>
                </a:cubicBezTo>
                <a:cubicBezTo>
                  <a:pt x="177" y="229"/>
                  <a:pt x="229" y="178"/>
                  <a:pt x="229" y="115"/>
                </a:cubicBezTo>
                <a:cubicBezTo>
                  <a:pt x="229" y="51"/>
                  <a:pt x="177" y="0"/>
                  <a:pt x="114" y="0"/>
                </a:cubicBezTo>
                <a:close/>
                <a:moveTo>
                  <a:pt x="86" y="170"/>
                </a:moveTo>
                <a:cubicBezTo>
                  <a:pt x="57" y="170"/>
                  <a:pt x="57" y="170"/>
                  <a:pt x="57" y="170"/>
                </a:cubicBezTo>
                <a:cubicBezTo>
                  <a:pt x="57" y="70"/>
                  <a:pt x="57" y="70"/>
                  <a:pt x="57" y="70"/>
                </a:cubicBezTo>
                <a:cubicBezTo>
                  <a:pt x="86" y="70"/>
                  <a:pt x="86" y="70"/>
                  <a:pt x="86" y="70"/>
                </a:cubicBezTo>
                <a:lnTo>
                  <a:pt x="86" y="170"/>
                </a:lnTo>
                <a:close/>
                <a:moveTo>
                  <a:pt x="72" y="64"/>
                </a:moveTo>
                <a:cubicBezTo>
                  <a:pt x="65" y="64"/>
                  <a:pt x="59" y="58"/>
                  <a:pt x="59" y="50"/>
                </a:cubicBezTo>
                <a:cubicBezTo>
                  <a:pt x="59" y="43"/>
                  <a:pt x="65" y="37"/>
                  <a:pt x="72" y="37"/>
                </a:cubicBezTo>
                <a:cubicBezTo>
                  <a:pt x="80" y="37"/>
                  <a:pt x="86" y="43"/>
                  <a:pt x="86" y="50"/>
                </a:cubicBezTo>
                <a:cubicBezTo>
                  <a:pt x="86" y="58"/>
                  <a:pt x="80" y="64"/>
                  <a:pt x="72" y="64"/>
                </a:cubicBezTo>
                <a:close/>
                <a:moveTo>
                  <a:pt x="186" y="170"/>
                </a:moveTo>
                <a:cubicBezTo>
                  <a:pt x="157" y="170"/>
                  <a:pt x="157" y="170"/>
                  <a:pt x="157" y="170"/>
                </a:cubicBezTo>
                <a:cubicBezTo>
                  <a:pt x="157" y="108"/>
                  <a:pt x="157" y="108"/>
                  <a:pt x="157" y="108"/>
                </a:cubicBezTo>
                <a:cubicBezTo>
                  <a:pt x="157" y="101"/>
                  <a:pt x="155" y="96"/>
                  <a:pt x="146" y="96"/>
                </a:cubicBezTo>
                <a:cubicBezTo>
                  <a:pt x="131" y="96"/>
                  <a:pt x="129" y="108"/>
                  <a:pt x="129" y="108"/>
                </a:cubicBezTo>
                <a:cubicBezTo>
                  <a:pt x="129" y="170"/>
                  <a:pt x="129" y="170"/>
                  <a:pt x="129" y="170"/>
                </a:cubicBezTo>
                <a:cubicBezTo>
                  <a:pt x="100" y="170"/>
                  <a:pt x="100" y="170"/>
                  <a:pt x="100" y="1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29" y="70"/>
                  <a:pt x="129" y="70"/>
                  <a:pt x="129" y="70"/>
                </a:cubicBezTo>
                <a:cubicBezTo>
                  <a:pt x="129" y="79"/>
                  <a:pt x="129" y="79"/>
                  <a:pt x="129" y="79"/>
                </a:cubicBezTo>
                <a:cubicBezTo>
                  <a:pt x="133" y="76"/>
                  <a:pt x="143" y="70"/>
                  <a:pt x="157" y="70"/>
                </a:cubicBezTo>
                <a:cubicBezTo>
                  <a:pt x="166" y="70"/>
                  <a:pt x="186" y="75"/>
                  <a:pt x="186" y="109"/>
                </a:cubicBezTo>
                <a:lnTo>
                  <a:pt x="186" y="170"/>
                </a:lnTo>
                <a:close/>
                <a:moveTo>
                  <a:pt x="186" y="170"/>
                </a:moveTo>
                <a:cubicBezTo>
                  <a:pt x="186" y="170"/>
                  <a:pt x="186" y="170"/>
                  <a:pt x="186" y="17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" t="3563" r="661" b="7703"/>
          <a:stretch/>
        </p:blipFill>
        <p:spPr>
          <a:xfrm>
            <a:off x="-1" y="3845485"/>
            <a:ext cx="4572001" cy="1298015"/>
          </a:xfrm>
          <a:prstGeom prst="rect">
            <a:avLst/>
          </a:prstGeom>
        </p:spPr>
      </p:pic>
      <p:sp>
        <p:nvSpPr>
          <p:cNvPr id="26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294812" y="109125"/>
            <a:ext cx="3562350" cy="788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04399" y="923060"/>
            <a:ext cx="3269790" cy="302079"/>
          </a:xfrm>
        </p:spPr>
        <p:txBody>
          <a:bodyPr>
            <a:noAutofit/>
          </a:bodyPr>
          <a:lstStyle>
            <a:lvl1pPr algn="l">
              <a:defRPr sz="1400" b="0" i="0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4399" y="1247838"/>
            <a:ext cx="3269790" cy="302079"/>
          </a:xfrm>
        </p:spPr>
        <p:txBody>
          <a:bodyPr>
            <a:noAutofit/>
          </a:bodyPr>
          <a:lstStyle>
            <a:lvl1pPr algn="l">
              <a:defRPr sz="1100" b="0" i="0" baseline="0">
                <a:solidFill>
                  <a:schemeClr val="bg1">
                    <a:lumMod val="9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53438" y="2188484"/>
            <a:ext cx="3269790" cy="302079"/>
          </a:xfrm>
        </p:spPr>
        <p:txBody>
          <a:bodyPr>
            <a:noAutofit/>
          </a:bodyPr>
          <a:lstStyle>
            <a:lvl1pPr algn="l">
              <a:defRPr sz="1100" b="0" i="0" baseline="0">
                <a:solidFill>
                  <a:schemeClr val="bg1">
                    <a:lumMod val="9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53438" y="2708623"/>
            <a:ext cx="3269790" cy="302079"/>
          </a:xfrm>
        </p:spPr>
        <p:txBody>
          <a:bodyPr>
            <a:noAutofit/>
          </a:bodyPr>
          <a:lstStyle>
            <a:lvl1pPr algn="l">
              <a:defRPr sz="1100" b="0" i="0" baseline="0">
                <a:solidFill>
                  <a:schemeClr val="bg1">
                    <a:lumMod val="9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53438" y="3228762"/>
            <a:ext cx="3269790" cy="302079"/>
          </a:xfrm>
        </p:spPr>
        <p:txBody>
          <a:bodyPr>
            <a:noAutofit/>
          </a:bodyPr>
          <a:lstStyle>
            <a:lvl1pPr algn="l">
              <a:defRPr sz="1100" b="0" i="0" baseline="0">
                <a:solidFill>
                  <a:schemeClr val="bg1">
                    <a:lumMod val="9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53438" y="3748902"/>
            <a:ext cx="3269790" cy="302079"/>
          </a:xfrm>
        </p:spPr>
        <p:txBody>
          <a:bodyPr>
            <a:noAutofit/>
          </a:bodyPr>
          <a:lstStyle>
            <a:lvl1pPr algn="l">
              <a:defRPr sz="1100" b="0" i="0" baseline="0">
                <a:solidFill>
                  <a:schemeClr val="bg1">
                    <a:lumMod val="9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18000" decel="8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18000" decel="8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8000" decel="8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8000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7" grpId="0" animBg="1"/>
      <p:bldP spid="18" grpId="0" animBg="1"/>
      <p:bldP spid="19" grpId="0" animBg="1"/>
      <p:bldP spid="2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8382000" y="0"/>
            <a:ext cx="762000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Lato Regular" charset="0"/>
            </a:endParaRPr>
          </a:p>
        </p:txBody>
      </p:sp>
      <p:sp>
        <p:nvSpPr>
          <p:cNvPr id="6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0" y="1038311"/>
            <a:ext cx="3808249" cy="601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949" y="2235759"/>
            <a:ext cx="3797300" cy="860223"/>
          </a:xfrm>
        </p:spPr>
        <p:txBody>
          <a:bodyPr>
            <a:noAutofit/>
          </a:bodyPr>
          <a:lstStyle>
            <a:lvl1pPr algn="r"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038600" y="0"/>
            <a:ext cx="4343400" cy="5143500"/>
          </a:xfr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466605" y="1544673"/>
            <a:ext cx="3137755" cy="601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7555" y="2742121"/>
            <a:ext cx="3128734" cy="860223"/>
          </a:xfrm>
        </p:spPr>
        <p:txBody>
          <a:bodyPr>
            <a:noAutofit/>
          </a:bodyPr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603625" y="0"/>
            <a:ext cx="1501775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5181600" y="0"/>
            <a:ext cx="18288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106962" y="0"/>
            <a:ext cx="2037038" cy="5143500"/>
          </a:xfr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LEFT -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6624535" y="361949"/>
            <a:ext cx="2110905" cy="4401199"/>
          </a:xfrm>
          <a:prstGeom prst="rect">
            <a:avLst/>
          </a:prstGeom>
          <a:solidFill>
            <a:schemeClr val="accent2"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Lato Semibold" charset="0"/>
              <a:ea typeface="Lato Semibold" charset="0"/>
              <a:cs typeface="Lato Semibold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285820"/>
            <a:ext cx="3055271" cy="1477328"/>
          </a:xfrm>
        </p:spPr>
        <p:txBody>
          <a:bodyPr>
            <a:noAutofit/>
          </a:bodyPr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419411" y="3285820"/>
            <a:ext cx="3055271" cy="1477328"/>
          </a:xfrm>
        </p:spPr>
        <p:txBody>
          <a:bodyPr>
            <a:noAutofit/>
          </a:bodyPr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409074" y="361950"/>
            <a:ext cx="2930893" cy="27273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3533265" y="361950"/>
            <a:ext cx="2930893" cy="27273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6625247" y="1809750"/>
            <a:ext cx="2110193" cy="906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CONTENT SECTION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2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048000" y="0"/>
            <a:ext cx="30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Lato Regular" charset="0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49905" y="1079034"/>
            <a:ext cx="2329255" cy="3778716"/>
          </a:xfrm>
        </p:spPr>
        <p:txBody>
          <a:bodyPr>
            <a:noAutofit/>
          </a:bodyPr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1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349905" y="378671"/>
            <a:ext cx="2698096" cy="601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FIRST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387934" y="1079034"/>
            <a:ext cx="2329255" cy="3778716"/>
          </a:xfrm>
        </p:spPr>
        <p:txBody>
          <a:bodyPr>
            <a:noAutofit/>
          </a:bodyPr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30480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387934" y="379413"/>
            <a:ext cx="2708066" cy="600075"/>
          </a:xfrm>
        </p:spPr>
        <p:txBody>
          <a:bodyPr>
            <a:normAutofit/>
          </a:bodyPr>
          <a:lstStyle>
            <a:lvl1pPr>
              <a:defRPr sz="2400" b="0" i="0" baseline="0">
                <a:latin typeface="Lato" charset="0"/>
                <a:ea typeface="Lato" charset="0"/>
                <a:cs typeface="Lato" charset="0"/>
              </a:defRPr>
            </a:lvl1pPr>
          </a:lstStyle>
          <a:p>
            <a:pPr lvl="0"/>
            <a:r>
              <a:rPr lang="en-US" dirty="0" smtClean="0"/>
              <a:t>SECOND TITLE</a:t>
            </a:r>
            <a:endParaRPr lang="en-US" dirty="0"/>
          </a:p>
        </p:txBody>
      </p:sp>
      <p:pic>
        <p:nvPicPr>
          <p:cNvPr id="20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6" r="11970"/>
          <a:stretch/>
        </p:blipFill>
        <p:spPr>
          <a:xfrm>
            <a:off x="6096000" y="0"/>
            <a:ext cx="3048000" cy="514350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- 3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628650" y="175394"/>
            <a:ext cx="7886700" cy="642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52500" y="858069"/>
            <a:ext cx="7239000" cy="304800"/>
          </a:xfrm>
        </p:spPr>
        <p:txBody>
          <a:bodyPr>
            <a:noAutofit/>
          </a:bodyPr>
          <a:lstStyle>
            <a:lvl1pPr algn="ctr">
              <a:defRPr sz="1400" b="0" i="0" baseline="0">
                <a:latin typeface="Lato" charset="0"/>
                <a:ea typeface="Lato" charset="0"/>
                <a:cs typeface="Lato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9943" y="3940194"/>
            <a:ext cx="2795200" cy="391150"/>
          </a:xfrm>
        </p:spPr>
        <p:txBody>
          <a:bodyPr>
            <a:noAutofit/>
          </a:bodyPr>
          <a:lstStyle>
            <a:lvl1pPr algn="ctr"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09943" y="3690074"/>
            <a:ext cx="2795200" cy="217574"/>
          </a:xfrm>
        </p:spPr>
        <p:txBody>
          <a:bodyPr>
            <a:noAutofit/>
          </a:bodyPr>
          <a:lstStyle>
            <a:lvl1pPr algn="ctr">
              <a:defRPr sz="1400" b="0" i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024614" y="3940194"/>
            <a:ext cx="2795200" cy="391150"/>
          </a:xfrm>
        </p:spPr>
        <p:txBody>
          <a:bodyPr>
            <a:noAutofit/>
          </a:bodyPr>
          <a:lstStyle>
            <a:lvl1pPr algn="ctr"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024614" y="3690074"/>
            <a:ext cx="2795200" cy="217574"/>
          </a:xfrm>
        </p:spPr>
        <p:txBody>
          <a:bodyPr>
            <a:noAutofit/>
          </a:bodyPr>
          <a:lstStyle>
            <a:lvl1pPr algn="ctr">
              <a:defRPr sz="1400" b="0" i="0">
                <a:solidFill>
                  <a:schemeClr val="accent3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174400" y="3940194"/>
            <a:ext cx="2795200" cy="391150"/>
          </a:xfrm>
        </p:spPr>
        <p:txBody>
          <a:bodyPr>
            <a:noAutofit/>
          </a:bodyPr>
          <a:lstStyle>
            <a:lvl1pPr algn="ctr"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174400" y="3690074"/>
            <a:ext cx="2795200" cy="217574"/>
          </a:xfrm>
        </p:spPr>
        <p:txBody>
          <a:bodyPr>
            <a:noAutofit/>
          </a:bodyPr>
          <a:lstStyle>
            <a:lvl1pPr algn="ctr">
              <a:defRPr sz="1400" b="0" i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374044" y="1408444"/>
            <a:ext cx="2667000" cy="2049131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3238500" y="1408444"/>
            <a:ext cx="2667000" cy="2049131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6085153" y="1408444"/>
            <a:ext cx="2667000" cy="2049131"/>
          </a:xfr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4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4767636" y="2193055"/>
            <a:ext cx="371924" cy="369287"/>
          </a:xfrm>
          <a:custGeom>
            <a:avLst/>
            <a:gdLst>
              <a:gd name="T0" fmla="*/ 2467 w 3380"/>
              <a:gd name="T1" fmla="*/ 933 h 3357"/>
              <a:gd name="T2" fmla="*/ 1413 w 3380"/>
              <a:gd name="T3" fmla="*/ 2007 h 3357"/>
              <a:gd name="T4" fmla="*/ 1372 w 3380"/>
              <a:gd name="T5" fmla="*/ 2015 h 3357"/>
              <a:gd name="T6" fmla="*/ 929 w 3380"/>
              <a:gd name="T7" fmla="*/ 1549 h 3357"/>
              <a:gd name="T8" fmla="*/ 875 w 3380"/>
              <a:gd name="T9" fmla="*/ 1525 h 3357"/>
              <a:gd name="T10" fmla="*/ 821 w 3380"/>
              <a:gd name="T11" fmla="*/ 1549 h 3357"/>
              <a:gd name="T12" fmla="*/ 697 w 3380"/>
              <a:gd name="T13" fmla="*/ 1683 h 3357"/>
              <a:gd name="T14" fmla="*/ 692 w 3380"/>
              <a:gd name="T15" fmla="*/ 1721 h 3357"/>
              <a:gd name="T16" fmla="*/ 714 w 3380"/>
              <a:gd name="T17" fmla="*/ 1763 h 3357"/>
              <a:gd name="T18" fmla="*/ 1337 w 3380"/>
              <a:gd name="T19" fmla="*/ 2429 h 3357"/>
              <a:gd name="T20" fmla="*/ 1382 w 3380"/>
              <a:gd name="T21" fmla="*/ 2442 h 3357"/>
              <a:gd name="T22" fmla="*/ 1424 w 3380"/>
              <a:gd name="T23" fmla="*/ 2429 h 3357"/>
              <a:gd name="T24" fmla="*/ 2677 w 3380"/>
              <a:gd name="T25" fmla="*/ 1138 h 3357"/>
              <a:gd name="T26" fmla="*/ 2687 w 3380"/>
              <a:gd name="T27" fmla="*/ 1093 h 3357"/>
              <a:gd name="T28" fmla="*/ 2666 w 3380"/>
              <a:gd name="T29" fmla="*/ 1053 h 3357"/>
              <a:gd name="T30" fmla="*/ 2523 w 3380"/>
              <a:gd name="T31" fmla="*/ 926 h 3357"/>
              <a:gd name="T32" fmla="*/ 1797 w 3380"/>
              <a:gd name="T33" fmla="*/ 3 h 3357"/>
              <a:gd name="T34" fmla="*/ 2107 w 3380"/>
              <a:gd name="T35" fmla="*/ 51 h 3357"/>
              <a:gd name="T36" fmla="*/ 2396 w 3380"/>
              <a:gd name="T37" fmla="*/ 152 h 3357"/>
              <a:gd name="T38" fmla="*/ 2657 w 3380"/>
              <a:gd name="T39" fmla="*/ 300 h 3357"/>
              <a:gd name="T40" fmla="*/ 2886 w 3380"/>
              <a:gd name="T41" fmla="*/ 491 h 3357"/>
              <a:gd name="T42" fmla="*/ 3078 w 3380"/>
              <a:gd name="T43" fmla="*/ 718 h 3357"/>
              <a:gd name="T44" fmla="*/ 3227 w 3380"/>
              <a:gd name="T45" fmla="*/ 978 h 3357"/>
              <a:gd name="T46" fmla="*/ 3328 w 3380"/>
              <a:gd name="T47" fmla="*/ 1265 h 3357"/>
              <a:gd name="T48" fmla="*/ 3376 w 3380"/>
              <a:gd name="T49" fmla="*/ 1573 h 3357"/>
              <a:gd name="T50" fmla="*/ 3367 w 3380"/>
              <a:gd name="T51" fmla="*/ 1890 h 3357"/>
              <a:gd name="T52" fmla="*/ 3300 w 3380"/>
              <a:gd name="T53" fmla="*/ 2192 h 3357"/>
              <a:gd name="T54" fmla="*/ 3183 w 3380"/>
              <a:gd name="T55" fmla="*/ 2470 h 3357"/>
              <a:gd name="T56" fmla="*/ 3018 w 3380"/>
              <a:gd name="T57" fmla="*/ 2719 h 3357"/>
              <a:gd name="T58" fmla="*/ 2813 w 3380"/>
              <a:gd name="T59" fmla="*/ 2935 h 3357"/>
              <a:gd name="T60" fmla="*/ 2573 w 3380"/>
              <a:gd name="T61" fmla="*/ 3111 h 3357"/>
              <a:gd name="T62" fmla="*/ 2302 w 3380"/>
              <a:gd name="T63" fmla="*/ 3245 h 3357"/>
              <a:gd name="T64" fmla="*/ 2006 w 3380"/>
              <a:gd name="T65" fmla="*/ 3328 h 3357"/>
              <a:gd name="T66" fmla="*/ 1690 w 3380"/>
              <a:gd name="T67" fmla="*/ 3357 h 3357"/>
              <a:gd name="T68" fmla="*/ 1374 w 3380"/>
              <a:gd name="T69" fmla="*/ 3328 h 3357"/>
              <a:gd name="T70" fmla="*/ 1078 w 3380"/>
              <a:gd name="T71" fmla="*/ 3245 h 3357"/>
              <a:gd name="T72" fmla="*/ 806 w 3380"/>
              <a:gd name="T73" fmla="*/ 3111 h 3357"/>
              <a:gd name="T74" fmla="*/ 565 w 3380"/>
              <a:gd name="T75" fmla="*/ 2935 h 3357"/>
              <a:gd name="T76" fmla="*/ 361 w 3380"/>
              <a:gd name="T77" fmla="*/ 2719 h 3357"/>
              <a:gd name="T78" fmla="*/ 197 w 3380"/>
              <a:gd name="T79" fmla="*/ 2470 h 3357"/>
              <a:gd name="T80" fmla="*/ 79 w 3380"/>
              <a:gd name="T81" fmla="*/ 2192 h 3357"/>
              <a:gd name="T82" fmla="*/ 13 w 3380"/>
              <a:gd name="T83" fmla="*/ 1890 h 3357"/>
              <a:gd name="T84" fmla="*/ 3 w 3380"/>
              <a:gd name="T85" fmla="*/ 1573 h 3357"/>
              <a:gd name="T86" fmla="*/ 51 w 3380"/>
              <a:gd name="T87" fmla="*/ 1265 h 3357"/>
              <a:gd name="T88" fmla="*/ 152 w 3380"/>
              <a:gd name="T89" fmla="*/ 978 h 3357"/>
              <a:gd name="T90" fmla="*/ 301 w 3380"/>
              <a:gd name="T91" fmla="*/ 718 h 3357"/>
              <a:gd name="T92" fmla="*/ 493 w 3380"/>
              <a:gd name="T93" fmla="*/ 491 h 3357"/>
              <a:gd name="T94" fmla="*/ 722 w 3380"/>
              <a:gd name="T95" fmla="*/ 300 h 3357"/>
              <a:gd name="T96" fmla="*/ 984 w 3380"/>
              <a:gd name="T97" fmla="*/ 152 h 3357"/>
              <a:gd name="T98" fmla="*/ 1273 w 3380"/>
              <a:gd name="T99" fmla="*/ 51 h 3357"/>
              <a:gd name="T100" fmla="*/ 1583 w 3380"/>
              <a:gd name="T10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80" h="3357">
                <a:moveTo>
                  <a:pt x="2504" y="924"/>
                </a:moveTo>
                <a:lnTo>
                  <a:pt x="2485" y="926"/>
                </a:lnTo>
                <a:lnTo>
                  <a:pt x="2467" y="933"/>
                </a:lnTo>
                <a:lnTo>
                  <a:pt x="2450" y="946"/>
                </a:lnTo>
                <a:lnTo>
                  <a:pt x="2443" y="946"/>
                </a:lnTo>
                <a:lnTo>
                  <a:pt x="1413" y="2007"/>
                </a:lnTo>
                <a:lnTo>
                  <a:pt x="1401" y="2015"/>
                </a:lnTo>
                <a:lnTo>
                  <a:pt x="1386" y="2018"/>
                </a:lnTo>
                <a:lnTo>
                  <a:pt x="1372" y="2015"/>
                </a:lnTo>
                <a:lnTo>
                  <a:pt x="1360" y="2007"/>
                </a:lnTo>
                <a:lnTo>
                  <a:pt x="937" y="1557"/>
                </a:lnTo>
                <a:lnTo>
                  <a:pt x="929" y="1549"/>
                </a:lnTo>
                <a:lnTo>
                  <a:pt x="913" y="1536"/>
                </a:lnTo>
                <a:lnTo>
                  <a:pt x="895" y="1529"/>
                </a:lnTo>
                <a:lnTo>
                  <a:pt x="875" y="1525"/>
                </a:lnTo>
                <a:lnTo>
                  <a:pt x="856" y="1529"/>
                </a:lnTo>
                <a:lnTo>
                  <a:pt x="838" y="1536"/>
                </a:lnTo>
                <a:lnTo>
                  <a:pt x="821" y="1549"/>
                </a:lnTo>
                <a:lnTo>
                  <a:pt x="714" y="1656"/>
                </a:lnTo>
                <a:lnTo>
                  <a:pt x="704" y="1668"/>
                </a:lnTo>
                <a:lnTo>
                  <a:pt x="697" y="1683"/>
                </a:lnTo>
                <a:lnTo>
                  <a:pt x="692" y="1697"/>
                </a:lnTo>
                <a:lnTo>
                  <a:pt x="691" y="1709"/>
                </a:lnTo>
                <a:lnTo>
                  <a:pt x="692" y="1721"/>
                </a:lnTo>
                <a:lnTo>
                  <a:pt x="697" y="1736"/>
                </a:lnTo>
                <a:lnTo>
                  <a:pt x="704" y="1750"/>
                </a:lnTo>
                <a:lnTo>
                  <a:pt x="714" y="1763"/>
                </a:lnTo>
                <a:lnTo>
                  <a:pt x="730" y="1778"/>
                </a:lnTo>
                <a:lnTo>
                  <a:pt x="1329" y="2418"/>
                </a:lnTo>
                <a:lnTo>
                  <a:pt x="1337" y="2429"/>
                </a:lnTo>
                <a:lnTo>
                  <a:pt x="1350" y="2435"/>
                </a:lnTo>
                <a:lnTo>
                  <a:pt x="1365" y="2440"/>
                </a:lnTo>
                <a:lnTo>
                  <a:pt x="1382" y="2442"/>
                </a:lnTo>
                <a:lnTo>
                  <a:pt x="1399" y="2440"/>
                </a:lnTo>
                <a:lnTo>
                  <a:pt x="1413" y="2435"/>
                </a:lnTo>
                <a:lnTo>
                  <a:pt x="1424" y="2429"/>
                </a:lnTo>
                <a:lnTo>
                  <a:pt x="1436" y="2418"/>
                </a:lnTo>
                <a:lnTo>
                  <a:pt x="2666" y="1152"/>
                </a:lnTo>
                <a:lnTo>
                  <a:pt x="2677" y="1138"/>
                </a:lnTo>
                <a:lnTo>
                  <a:pt x="2684" y="1124"/>
                </a:lnTo>
                <a:lnTo>
                  <a:pt x="2687" y="1107"/>
                </a:lnTo>
                <a:lnTo>
                  <a:pt x="2687" y="1093"/>
                </a:lnTo>
                <a:lnTo>
                  <a:pt x="2684" y="1078"/>
                </a:lnTo>
                <a:lnTo>
                  <a:pt x="2677" y="1064"/>
                </a:lnTo>
                <a:lnTo>
                  <a:pt x="2666" y="1053"/>
                </a:lnTo>
                <a:lnTo>
                  <a:pt x="2558" y="946"/>
                </a:lnTo>
                <a:lnTo>
                  <a:pt x="2541" y="933"/>
                </a:lnTo>
                <a:lnTo>
                  <a:pt x="2523" y="926"/>
                </a:lnTo>
                <a:lnTo>
                  <a:pt x="2504" y="924"/>
                </a:lnTo>
                <a:close/>
                <a:moveTo>
                  <a:pt x="1690" y="0"/>
                </a:moveTo>
                <a:lnTo>
                  <a:pt x="1797" y="3"/>
                </a:lnTo>
                <a:lnTo>
                  <a:pt x="1902" y="14"/>
                </a:lnTo>
                <a:lnTo>
                  <a:pt x="2006" y="29"/>
                </a:lnTo>
                <a:lnTo>
                  <a:pt x="2107" y="51"/>
                </a:lnTo>
                <a:lnTo>
                  <a:pt x="2206" y="79"/>
                </a:lnTo>
                <a:lnTo>
                  <a:pt x="2302" y="113"/>
                </a:lnTo>
                <a:lnTo>
                  <a:pt x="2396" y="152"/>
                </a:lnTo>
                <a:lnTo>
                  <a:pt x="2486" y="197"/>
                </a:lnTo>
                <a:lnTo>
                  <a:pt x="2573" y="246"/>
                </a:lnTo>
                <a:lnTo>
                  <a:pt x="2657" y="300"/>
                </a:lnTo>
                <a:lnTo>
                  <a:pt x="2737" y="359"/>
                </a:lnTo>
                <a:lnTo>
                  <a:pt x="2813" y="422"/>
                </a:lnTo>
                <a:lnTo>
                  <a:pt x="2886" y="491"/>
                </a:lnTo>
                <a:lnTo>
                  <a:pt x="2954" y="562"/>
                </a:lnTo>
                <a:lnTo>
                  <a:pt x="3018" y="638"/>
                </a:lnTo>
                <a:lnTo>
                  <a:pt x="3078" y="718"/>
                </a:lnTo>
                <a:lnTo>
                  <a:pt x="3133" y="802"/>
                </a:lnTo>
                <a:lnTo>
                  <a:pt x="3183" y="888"/>
                </a:lnTo>
                <a:lnTo>
                  <a:pt x="3227" y="978"/>
                </a:lnTo>
                <a:lnTo>
                  <a:pt x="3267" y="1070"/>
                </a:lnTo>
                <a:lnTo>
                  <a:pt x="3300" y="1166"/>
                </a:lnTo>
                <a:lnTo>
                  <a:pt x="3328" y="1265"/>
                </a:lnTo>
                <a:lnTo>
                  <a:pt x="3350" y="1365"/>
                </a:lnTo>
                <a:lnTo>
                  <a:pt x="3367" y="1468"/>
                </a:lnTo>
                <a:lnTo>
                  <a:pt x="3376" y="1573"/>
                </a:lnTo>
                <a:lnTo>
                  <a:pt x="3380" y="1678"/>
                </a:lnTo>
                <a:lnTo>
                  <a:pt x="3376" y="1785"/>
                </a:lnTo>
                <a:lnTo>
                  <a:pt x="3367" y="1890"/>
                </a:lnTo>
                <a:lnTo>
                  <a:pt x="3350" y="1993"/>
                </a:lnTo>
                <a:lnTo>
                  <a:pt x="3328" y="2093"/>
                </a:lnTo>
                <a:lnTo>
                  <a:pt x="3300" y="2192"/>
                </a:lnTo>
                <a:lnTo>
                  <a:pt x="3267" y="2287"/>
                </a:lnTo>
                <a:lnTo>
                  <a:pt x="3227" y="2380"/>
                </a:lnTo>
                <a:lnTo>
                  <a:pt x="3183" y="2470"/>
                </a:lnTo>
                <a:lnTo>
                  <a:pt x="3133" y="2556"/>
                </a:lnTo>
                <a:lnTo>
                  <a:pt x="3078" y="2638"/>
                </a:lnTo>
                <a:lnTo>
                  <a:pt x="3018" y="2719"/>
                </a:lnTo>
                <a:lnTo>
                  <a:pt x="2954" y="2795"/>
                </a:lnTo>
                <a:lnTo>
                  <a:pt x="2886" y="2866"/>
                </a:lnTo>
                <a:lnTo>
                  <a:pt x="2813" y="2935"/>
                </a:lnTo>
                <a:lnTo>
                  <a:pt x="2737" y="2998"/>
                </a:lnTo>
                <a:lnTo>
                  <a:pt x="2657" y="3056"/>
                </a:lnTo>
                <a:lnTo>
                  <a:pt x="2573" y="3111"/>
                </a:lnTo>
                <a:lnTo>
                  <a:pt x="2486" y="3161"/>
                </a:lnTo>
                <a:lnTo>
                  <a:pt x="2396" y="3205"/>
                </a:lnTo>
                <a:lnTo>
                  <a:pt x="2302" y="3245"/>
                </a:lnTo>
                <a:lnTo>
                  <a:pt x="2206" y="3278"/>
                </a:lnTo>
                <a:lnTo>
                  <a:pt x="2107" y="3306"/>
                </a:lnTo>
                <a:lnTo>
                  <a:pt x="2006" y="3328"/>
                </a:lnTo>
                <a:lnTo>
                  <a:pt x="1902" y="3344"/>
                </a:lnTo>
                <a:lnTo>
                  <a:pt x="1797" y="3354"/>
                </a:lnTo>
                <a:lnTo>
                  <a:pt x="1690" y="3357"/>
                </a:lnTo>
                <a:lnTo>
                  <a:pt x="1583" y="3354"/>
                </a:lnTo>
                <a:lnTo>
                  <a:pt x="1477" y="3344"/>
                </a:lnTo>
                <a:lnTo>
                  <a:pt x="1374" y="3328"/>
                </a:lnTo>
                <a:lnTo>
                  <a:pt x="1273" y="3306"/>
                </a:lnTo>
                <a:lnTo>
                  <a:pt x="1174" y="3278"/>
                </a:lnTo>
                <a:lnTo>
                  <a:pt x="1078" y="3245"/>
                </a:lnTo>
                <a:lnTo>
                  <a:pt x="984" y="3205"/>
                </a:lnTo>
                <a:lnTo>
                  <a:pt x="894" y="3161"/>
                </a:lnTo>
                <a:lnTo>
                  <a:pt x="806" y="3111"/>
                </a:lnTo>
                <a:lnTo>
                  <a:pt x="722" y="3056"/>
                </a:lnTo>
                <a:lnTo>
                  <a:pt x="642" y="2998"/>
                </a:lnTo>
                <a:lnTo>
                  <a:pt x="565" y="2935"/>
                </a:lnTo>
                <a:lnTo>
                  <a:pt x="493" y="2866"/>
                </a:lnTo>
                <a:lnTo>
                  <a:pt x="425" y="2795"/>
                </a:lnTo>
                <a:lnTo>
                  <a:pt x="361" y="2719"/>
                </a:lnTo>
                <a:lnTo>
                  <a:pt x="301" y="2638"/>
                </a:lnTo>
                <a:lnTo>
                  <a:pt x="247" y="2556"/>
                </a:lnTo>
                <a:lnTo>
                  <a:pt x="197" y="2470"/>
                </a:lnTo>
                <a:lnTo>
                  <a:pt x="152" y="2380"/>
                </a:lnTo>
                <a:lnTo>
                  <a:pt x="113" y="2287"/>
                </a:lnTo>
                <a:lnTo>
                  <a:pt x="79" y="2192"/>
                </a:lnTo>
                <a:lnTo>
                  <a:pt x="51" y="2093"/>
                </a:lnTo>
                <a:lnTo>
                  <a:pt x="29" y="1993"/>
                </a:lnTo>
                <a:lnTo>
                  <a:pt x="13" y="1890"/>
                </a:lnTo>
                <a:lnTo>
                  <a:pt x="3" y="1785"/>
                </a:lnTo>
                <a:lnTo>
                  <a:pt x="0" y="1678"/>
                </a:lnTo>
                <a:lnTo>
                  <a:pt x="3" y="1573"/>
                </a:lnTo>
                <a:lnTo>
                  <a:pt x="13" y="1468"/>
                </a:lnTo>
                <a:lnTo>
                  <a:pt x="29" y="1365"/>
                </a:lnTo>
                <a:lnTo>
                  <a:pt x="51" y="1265"/>
                </a:lnTo>
                <a:lnTo>
                  <a:pt x="79" y="1166"/>
                </a:lnTo>
                <a:lnTo>
                  <a:pt x="113" y="1070"/>
                </a:lnTo>
                <a:lnTo>
                  <a:pt x="152" y="978"/>
                </a:lnTo>
                <a:lnTo>
                  <a:pt x="197" y="888"/>
                </a:lnTo>
                <a:lnTo>
                  <a:pt x="247" y="802"/>
                </a:lnTo>
                <a:lnTo>
                  <a:pt x="301" y="718"/>
                </a:lnTo>
                <a:lnTo>
                  <a:pt x="361" y="638"/>
                </a:lnTo>
                <a:lnTo>
                  <a:pt x="425" y="562"/>
                </a:lnTo>
                <a:lnTo>
                  <a:pt x="493" y="491"/>
                </a:lnTo>
                <a:lnTo>
                  <a:pt x="565" y="422"/>
                </a:lnTo>
                <a:lnTo>
                  <a:pt x="642" y="359"/>
                </a:lnTo>
                <a:lnTo>
                  <a:pt x="722" y="300"/>
                </a:lnTo>
                <a:lnTo>
                  <a:pt x="806" y="246"/>
                </a:lnTo>
                <a:lnTo>
                  <a:pt x="894" y="197"/>
                </a:lnTo>
                <a:lnTo>
                  <a:pt x="984" y="152"/>
                </a:lnTo>
                <a:lnTo>
                  <a:pt x="1078" y="113"/>
                </a:lnTo>
                <a:lnTo>
                  <a:pt x="1174" y="79"/>
                </a:lnTo>
                <a:lnTo>
                  <a:pt x="1273" y="51"/>
                </a:lnTo>
                <a:lnTo>
                  <a:pt x="1374" y="29"/>
                </a:lnTo>
                <a:lnTo>
                  <a:pt x="1477" y="14"/>
                </a:lnTo>
                <a:lnTo>
                  <a:pt x="1583" y="3"/>
                </a:lnTo>
                <a:lnTo>
                  <a:pt x="169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auto">
          <a:xfrm>
            <a:off x="4767636" y="2905486"/>
            <a:ext cx="371924" cy="369287"/>
          </a:xfrm>
          <a:custGeom>
            <a:avLst/>
            <a:gdLst>
              <a:gd name="T0" fmla="*/ 2467 w 3380"/>
              <a:gd name="T1" fmla="*/ 933 h 3357"/>
              <a:gd name="T2" fmla="*/ 1413 w 3380"/>
              <a:gd name="T3" fmla="*/ 2007 h 3357"/>
              <a:gd name="T4" fmla="*/ 1372 w 3380"/>
              <a:gd name="T5" fmla="*/ 2015 h 3357"/>
              <a:gd name="T6" fmla="*/ 929 w 3380"/>
              <a:gd name="T7" fmla="*/ 1549 h 3357"/>
              <a:gd name="T8" fmla="*/ 875 w 3380"/>
              <a:gd name="T9" fmla="*/ 1525 h 3357"/>
              <a:gd name="T10" fmla="*/ 821 w 3380"/>
              <a:gd name="T11" fmla="*/ 1549 h 3357"/>
              <a:gd name="T12" fmla="*/ 697 w 3380"/>
              <a:gd name="T13" fmla="*/ 1683 h 3357"/>
              <a:gd name="T14" fmla="*/ 692 w 3380"/>
              <a:gd name="T15" fmla="*/ 1721 h 3357"/>
              <a:gd name="T16" fmla="*/ 714 w 3380"/>
              <a:gd name="T17" fmla="*/ 1763 h 3357"/>
              <a:gd name="T18" fmla="*/ 1337 w 3380"/>
              <a:gd name="T19" fmla="*/ 2429 h 3357"/>
              <a:gd name="T20" fmla="*/ 1382 w 3380"/>
              <a:gd name="T21" fmla="*/ 2442 h 3357"/>
              <a:gd name="T22" fmla="*/ 1424 w 3380"/>
              <a:gd name="T23" fmla="*/ 2429 h 3357"/>
              <a:gd name="T24" fmla="*/ 2677 w 3380"/>
              <a:gd name="T25" fmla="*/ 1138 h 3357"/>
              <a:gd name="T26" fmla="*/ 2687 w 3380"/>
              <a:gd name="T27" fmla="*/ 1093 h 3357"/>
              <a:gd name="T28" fmla="*/ 2666 w 3380"/>
              <a:gd name="T29" fmla="*/ 1053 h 3357"/>
              <a:gd name="T30" fmla="*/ 2523 w 3380"/>
              <a:gd name="T31" fmla="*/ 926 h 3357"/>
              <a:gd name="T32" fmla="*/ 1797 w 3380"/>
              <a:gd name="T33" fmla="*/ 3 h 3357"/>
              <a:gd name="T34" fmla="*/ 2107 w 3380"/>
              <a:gd name="T35" fmla="*/ 51 h 3357"/>
              <a:gd name="T36" fmla="*/ 2396 w 3380"/>
              <a:gd name="T37" fmla="*/ 152 h 3357"/>
              <a:gd name="T38" fmla="*/ 2657 w 3380"/>
              <a:gd name="T39" fmla="*/ 300 h 3357"/>
              <a:gd name="T40" fmla="*/ 2886 w 3380"/>
              <a:gd name="T41" fmla="*/ 491 h 3357"/>
              <a:gd name="T42" fmla="*/ 3078 w 3380"/>
              <a:gd name="T43" fmla="*/ 718 h 3357"/>
              <a:gd name="T44" fmla="*/ 3227 w 3380"/>
              <a:gd name="T45" fmla="*/ 978 h 3357"/>
              <a:gd name="T46" fmla="*/ 3328 w 3380"/>
              <a:gd name="T47" fmla="*/ 1265 h 3357"/>
              <a:gd name="T48" fmla="*/ 3376 w 3380"/>
              <a:gd name="T49" fmla="*/ 1573 h 3357"/>
              <a:gd name="T50" fmla="*/ 3367 w 3380"/>
              <a:gd name="T51" fmla="*/ 1890 h 3357"/>
              <a:gd name="T52" fmla="*/ 3300 w 3380"/>
              <a:gd name="T53" fmla="*/ 2192 h 3357"/>
              <a:gd name="T54" fmla="*/ 3183 w 3380"/>
              <a:gd name="T55" fmla="*/ 2470 h 3357"/>
              <a:gd name="T56" fmla="*/ 3018 w 3380"/>
              <a:gd name="T57" fmla="*/ 2719 h 3357"/>
              <a:gd name="T58" fmla="*/ 2813 w 3380"/>
              <a:gd name="T59" fmla="*/ 2935 h 3357"/>
              <a:gd name="T60" fmla="*/ 2573 w 3380"/>
              <a:gd name="T61" fmla="*/ 3111 h 3357"/>
              <a:gd name="T62" fmla="*/ 2302 w 3380"/>
              <a:gd name="T63" fmla="*/ 3245 h 3357"/>
              <a:gd name="T64" fmla="*/ 2006 w 3380"/>
              <a:gd name="T65" fmla="*/ 3328 h 3357"/>
              <a:gd name="T66" fmla="*/ 1690 w 3380"/>
              <a:gd name="T67" fmla="*/ 3357 h 3357"/>
              <a:gd name="T68" fmla="*/ 1374 w 3380"/>
              <a:gd name="T69" fmla="*/ 3328 h 3357"/>
              <a:gd name="T70" fmla="*/ 1078 w 3380"/>
              <a:gd name="T71" fmla="*/ 3245 h 3357"/>
              <a:gd name="T72" fmla="*/ 806 w 3380"/>
              <a:gd name="T73" fmla="*/ 3111 h 3357"/>
              <a:gd name="T74" fmla="*/ 565 w 3380"/>
              <a:gd name="T75" fmla="*/ 2935 h 3357"/>
              <a:gd name="T76" fmla="*/ 361 w 3380"/>
              <a:gd name="T77" fmla="*/ 2719 h 3357"/>
              <a:gd name="T78" fmla="*/ 197 w 3380"/>
              <a:gd name="T79" fmla="*/ 2470 h 3357"/>
              <a:gd name="T80" fmla="*/ 79 w 3380"/>
              <a:gd name="T81" fmla="*/ 2192 h 3357"/>
              <a:gd name="T82" fmla="*/ 13 w 3380"/>
              <a:gd name="T83" fmla="*/ 1890 h 3357"/>
              <a:gd name="T84" fmla="*/ 3 w 3380"/>
              <a:gd name="T85" fmla="*/ 1573 h 3357"/>
              <a:gd name="T86" fmla="*/ 51 w 3380"/>
              <a:gd name="T87" fmla="*/ 1265 h 3357"/>
              <a:gd name="T88" fmla="*/ 152 w 3380"/>
              <a:gd name="T89" fmla="*/ 978 h 3357"/>
              <a:gd name="T90" fmla="*/ 301 w 3380"/>
              <a:gd name="T91" fmla="*/ 718 h 3357"/>
              <a:gd name="T92" fmla="*/ 493 w 3380"/>
              <a:gd name="T93" fmla="*/ 491 h 3357"/>
              <a:gd name="T94" fmla="*/ 722 w 3380"/>
              <a:gd name="T95" fmla="*/ 300 h 3357"/>
              <a:gd name="T96" fmla="*/ 984 w 3380"/>
              <a:gd name="T97" fmla="*/ 152 h 3357"/>
              <a:gd name="T98" fmla="*/ 1273 w 3380"/>
              <a:gd name="T99" fmla="*/ 51 h 3357"/>
              <a:gd name="T100" fmla="*/ 1583 w 3380"/>
              <a:gd name="T10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80" h="3357">
                <a:moveTo>
                  <a:pt x="2504" y="924"/>
                </a:moveTo>
                <a:lnTo>
                  <a:pt x="2485" y="926"/>
                </a:lnTo>
                <a:lnTo>
                  <a:pt x="2467" y="933"/>
                </a:lnTo>
                <a:lnTo>
                  <a:pt x="2450" y="946"/>
                </a:lnTo>
                <a:lnTo>
                  <a:pt x="2443" y="946"/>
                </a:lnTo>
                <a:lnTo>
                  <a:pt x="1413" y="2007"/>
                </a:lnTo>
                <a:lnTo>
                  <a:pt x="1401" y="2015"/>
                </a:lnTo>
                <a:lnTo>
                  <a:pt x="1386" y="2018"/>
                </a:lnTo>
                <a:lnTo>
                  <a:pt x="1372" y="2015"/>
                </a:lnTo>
                <a:lnTo>
                  <a:pt x="1360" y="2007"/>
                </a:lnTo>
                <a:lnTo>
                  <a:pt x="937" y="1557"/>
                </a:lnTo>
                <a:lnTo>
                  <a:pt x="929" y="1549"/>
                </a:lnTo>
                <a:lnTo>
                  <a:pt x="913" y="1536"/>
                </a:lnTo>
                <a:lnTo>
                  <a:pt x="895" y="1529"/>
                </a:lnTo>
                <a:lnTo>
                  <a:pt x="875" y="1525"/>
                </a:lnTo>
                <a:lnTo>
                  <a:pt x="856" y="1529"/>
                </a:lnTo>
                <a:lnTo>
                  <a:pt x="838" y="1536"/>
                </a:lnTo>
                <a:lnTo>
                  <a:pt x="821" y="1549"/>
                </a:lnTo>
                <a:lnTo>
                  <a:pt x="714" y="1656"/>
                </a:lnTo>
                <a:lnTo>
                  <a:pt x="704" y="1668"/>
                </a:lnTo>
                <a:lnTo>
                  <a:pt x="697" y="1683"/>
                </a:lnTo>
                <a:lnTo>
                  <a:pt x="692" y="1697"/>
                </a:lnTo>
                <a:lnTo>
                  <a:pt x="691" y="1709"/>
                </a:lnTo>
                <a:lnTo>
                  <a:pt x="692" y="1721"/>
                </a:lnTo>
                <a:lnTo>
                  <a:pt x="697" y="1736"/>
                </a:lnTo>
                <a:lnTo>
                  <a:pt x="704" y="1750"/>
                </a:lnTo>
                <a:lnTo>
                  <a:pt x="714" y="1763"/>
                </a:lnTo>
                <a:lnTo>
                  <a:pt x="730" y="1778"/>
                </a:lnTo>
                <a:lnTo>
                  <a:pt x="1329" y="2418"/>
                </a:lnTo>
                <a:lnTo>
                  <a:pt x="1337" y="2429"/>
                </a:lnTo>
                <a:lnTo>
                  <a:pt x="1350" y="2435"/>
                </a:lnTo>
                <a:lnTo>
                  <a:pt x="1365" y="2440"/>
                </a:lnTo>
                <a:lnTo>
                  <a:pt x="1382" y="2442"/>
                </a:lnTo>
                <a:lnTo>
                  <a:pt x="1399" y="2440"/>
                </a:lnTo>
                <a:lnTo>
                  <a:pt x="1413" y="2435"/>
                </a:lnTo>
                <a:lnTo>
                  <a:pt x="1424" y="2429"/>
                </a:lnTo>
                <a:lnTo>
                  <a:pt x="1436" y="2418"/>
                </a:lnTo>
                <a:lnTo>
                  <a:pt x="2666" y="1152"/>
                </a:lnTo>
                <a:lnTo>
                  <a:pt x="2677" y="1138"/>
                </a:lnTo>
                <a:lnTo>
                  <a:pt x="2684" y="1124"/>
                </a:lnTo>
                <a:lnTo>
                  <a:pt x="2687" y="1107"/>
                </a:lnTo>
                <a:lnTo>
                  <a:pt x="2687" y="1093"/>
                </a:lnTo>
                <a:lnTo>
                  <a:pt x="2684" y="1078"/>
                </a:lnTo>
                <a:lnTo>
                  <a:pt x="2677" y="1064"/>
                </a:lnTo>
                <a:lnTo>
                  <a:pt x="2666" y="1053"/>
                </a:lnTo>
                <a:lnTo>
                  <a:pt x="2558" y="946"/>
                </a:lnTo>
                <a:lnTo>
                  <a:pt x="2541" y="933"/>
                </a:lnTo>
                <a:lnTo>
                  <a:pt x="2523" y="926"/>
                </a:lnTo>
                <a:lnTo>
                  <a:pt x="2504" y="924"/>
                </a:lnTo>
                <a:close/>
                <a:moveTo>
                  <a:pt x="1690" y="0"/>
                </a:moveTo>
                <a:lnTo>
                  <a:pt x="1797" y="3"/>
                </a:lnTo>
                <a:lnTo>
                  <a:pt x="1902" y="14"/>
                </a:lnTo>
                <a:lnTo>
                  <a:pt x="2006" y="29"/>
                </a:lnTo>
                <a:lnTo>
                  <a:pt x="2107" y="51"/>
                </a:lnTo>
                <a:lnTo>
                  <a:pt x="2206" y="79"/>
                </a:lnTo>
                <a:lnTo>
                  <a:pt x="2302" y="113"/>
                </a:lnTo>
                <a:lnTo>
                  <a:pt x="2396" y="152"/>
                </a:lnTo>
                <a:lnTo>
                  <a:pt x="2486" y="197"/>
                </a:lnTo>
                <a:lnTo>
                  <a:pt x="2573" y="246"/>
                </a:lnTo>
                <a:lnTo>
                  <a:pt x="2657" y="300"/>
                </a:lnTo>
                <a:lnTo>
                  <a:pt x="2737" y="359"/>
                </a:lnTo>
                <a:lnTo>
                  <a:pt x="2813" y="422"/>
                </a:lnTo>
                <a:lnTo>
                  <a:pt x="2886" y="491"/>
                </a:lnTo>
                <a:lnTo>
                  <a:pt x="2954" y="562"/>
                </a:lnTo>
                <a:lnTo>
                  <a:pt x="3018" y="638"/>
                </a:lnTo>
                <a:lnTo>
                  <a:pt x="3078" y="718"/>
                </a:lnTo>
                <a:lnTo>
                  <a:pt x="3133" y="802"/>
                </a:lnTo>
                <a:lnTo>
                  <a:pt x="3183" y="888"/>
                </a:lnTo>
                <a:lnTo>
                  <a:pt x="3227" y="978"/>
                </a:lnTo>
                <a:lnTo>
                  <a:pt x="3267" y="1070"/>
                </a:lnTo>
                <a:lnTo>
                  <a:pt x="3300" y="1166"/>
                </a:lnTo>
                <a:lnTo>
                  <a:pt x="3328" y="1265"/>
                </a:lnTo>
                <a:lnTo>
                  <a:pt x="3350" y="1365"/>
                </a:lnTo>
                <a:lnTo>
                  <a:pt x="3367" y="1468"/>
                </a:lnTo>
                <a:lnTo>
                  <a:pt x="3376" y="1573"/>
                </a:lnTo>
                <a:lnTo>
                  <a:pt x="3380" y="1678"/>
                </a:lnTo>
                <a:lnTo>
                  <a:pt x="3376" y="1785"/>
                </a:lnTo>
                <a:lnTo>
                  <a:pt x="3367" y="1890"/>
                </a:lnTo>
                <a:lnTo>
                  <a:pt x="3350" y="1993"/>
                </a:lnTo>
                <a:lnTo>
                  <a:pt x="3328" y="2093"/>
                </a:lnTo>
                <a:lnTo>
                  <a:pt x="3300" y="2192"/>
                </a:lnTo>
                <a:lnTo>
                  <a:pt x="3267" y="2287"/>
                </a:lnTo>
                <a:lnTo>
                  <a:pt x="3227" y="2380"/>
                </a:lnTo>
                <a:lnTo>
                  <a:pt x="3183" y="2470"/>
                </a:lnTo>
                <a:lnTo>
                  <a:pt x="3133" y="2556"/>
                </a:lnTo>
                <a:lnTo>
                  <a:pt x="3078" y="2638"/>
                </a:lnTo>
                <a:lnTo>
                  <a:pt x="3018" y="2719"/>
                </a:lnTo>
                <a:lnTo>
                  <a:pt x="2954" y="2795"/>
                </a:lnTo>
                <a:lnTo>
                  <a:pt x="2886" y="2866"/>
                </a:lnTo>
                <a:lnTo>
                  <a:pt x="2813" y="2935"/>
                </a:lnTo>
                <a:lnTo>
                  <a:pt x="2737" y="2998"/>
                </a:lnTo>
                <a:lnTo>
                  <a:pt x="2657" y="3056"/>
                </a:lnTo>
                <a:lnTo>
                  <a:pt x="2573" y="3111"/>
                </a:lnTo>
                <a:lnTo>
                  <a:pt x="2486" y="3161"/>
                </a:lnTo>
                <a:lnTo>
                  <a:pt x="2396" y="3205"/>
                </a:lnTo>
                <a:lnTo>
                  <a:pt x="2302" y="3245"/>
                </a:lnTo>
                <a:lnTo>
                  <a:pt x="2206" y="3278"/>
                </a:lnTo>
                <a:lnTo>
                  <a:pt x="2107" y="3306"/>
                </a:lnTo>
                <a:lnTo>
                  <a:pt x="2006" y="3328"/>
                </a:lnTo>
                <a:lnTo>
                  <a:pt x="1902" y="3344"/>
                </a:lnTo>
                <a:lnTo>
                  <a:pt x="1797" y="3354"/>
                </a:lnTo>
                <a:lnTo>
                  <a:pt x="1690" y="3357"/>
                </a:lnTo>
                <a:lnTo>
                  <a:pt x="1583" y="3354"/>
                </a:lnTo>
                <a:lnTo>
                  <a:pt x="1477" y="3344"/>
                </a:lnTo>
                <a:lnTo>
                  <a:pt x="1374" y="3328"/>
                </a:lnTo>
                <a:lnTo>
                  <a:pt x="1273" y="3306"/>
                </a:lnTo>
                <a:lnTo>
                  <a:pt x="1174" y="3278"/>
                </a:lnTo>
                <a:lnTo>
                  <a:pt x="1078" y="3245"/>
                </a:lnTo>
                <a:lnTo>
                  <a:pt x="984" y="3205"/>
                </a:lnTo>
                <a:lnTo>
                  <a:pt x="894" y="3161"/>
                </a:lnTo>
                <a:lnTo>
                  <a:pt x="806" y="3111"/>
                </a:lnTo>
                <a:lnTo>
                  <a:pt x="722" y="3056"/>
                </a:lnTo>
                <a:lnTo>
                  <a:pt x="642" y="2998"/>
                </a:lnTo>
                <a:lnTo>
                  <a:pt x="565" y="2935"/>
                </a:lnTo>
                <a:lnTo>
                  <a:pt x="493" y="2866"/>
                </a:lnTo>
                <a:lnTo>
                  <a:pt x="425" y="2795"/>
                </a:lnTo>
                <a:lnTo>
                  <a:pt x="361" y="2719"/>
                </a:lnTo>
                <a:lnTo>
                  <a:pt x="301" y="2638"/>
                </a:lnTo>
                <a:lnTo>
                  <a:pt x="247" y="2556"/>
                </a:lnTo>
                <a:lnTo>
                  <a:pt x="197" y="2470"/>
                </a:lnTo>
                <a:lnTo>
                  <a:pt x="152" y="2380"/>
                </a:lnTo>
                <a:lnTo>
                  <a:pt x="113" y="2287"/>
                </a:lnTo>
                <a:lnTo>
                  <a:pt x="79" y="2192"/>
                </a:lnTo>
                <a:lnTo>
                  <a:pt x="51" y="2093"/>
                </a:lnTo>
                <a:lnTo>
                  <a:pt x="29" y="1993"/>
                </a:lnTo>
                <a:lnTo>
                  <a:pt x="13" y="1890"/>
                </a:lnTo>
                <a:lnTo>
                  <a:pt x="3" y="1785"/>
                </a:lnTo>
                <a:lnTo>
                  <a:pt x="0" y="1678"/>
                </a:lnTo>
                <a:lnTo>
                  <a:pt x="3" y="1573"/>
                </a:lnTo>
                <a:lnTo>
                  <a:pt x="13" y="1468"/>
                </a:lnTo>
                <a:lnTo>
                  <a:pt x="29" y="1365"/>
                </a:lnTo>
                <a:lnTo>
                  <a:pt x="51" y="1265"/>
                </a:lnTo>
                <a:lnTo>
                  <a:pt x="79" y="1166"/>
                </a:lnTo>
                <a:lnTo>
                  <a:pt x="113" y="1070"/>
                </a:lnTo>
                <a:lnTo>
                  <a:pt x="152" y="978"/>
                </a:lnTo>
                <a:lnTo>
                  <a:pt x="197" y="888"/>
                </a:lnTo>
                <a:lnTo>
                  <a:pt x="247" y="802"/>
                </a:lnTo>
                <a:lnTo>
                  <a:pt x="301" y="718"/>
                </a:lnTo>
                <a:lnTo>
                  <a:pt x="361" y="638"/>
                </a:lnTo>
                <a:lnTo>
                  <a:pt x="425" y="562"/>
                </a:lnTo>
                <a:lnTo>
                  <a:pt x="493" y="491"/>
                </a:lnTo>
                <a:lnTo>
                  <a:pt x="565" y="422"/>
                </a:lnTo>
                <a:lnTo>
                  <a:pt x="642" y="359"/>
                </a:lnTo>
                <a:lnTo>
                  <a:pt x="722" y="300"/>
                </a:lnTo>
                <a:lnTo>
                  <a:pt x="806" y="246"/>
                </a:lnTo>
                <a:lnTo>
                  <a:pt x="894" y="197"/>
                </a:lnTo>
                <a:lnTo>
                  <a:pt x="984" y="152"/>
                </a:lnTo>
                <a:lnTo>
                  <a:pt x="1078" y="113"/>
                </a:lnTo>
                <a:lnTo>
                  <a:pt x="1174" y="79"/>
                </a:lnTo>
                <a:lnTo>
                  <a:pt x="1273" y="51"/>
                </a:lnTo>
                <a:lnTo>
                  <a:pt x="1374" y="29"/>
                </a:lnTo>
                <a:lnTo>
                  <a:pt x="1477" y="14"/>
                </a:lnTo>
                <a:lnTo>
                  <a:pt x="1583" y="3"/>
                </a:lnTo>
                <a:lnTo>
                  <a:pt x="169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8" name="Freeform 7"/>
          <p:cNvSpPr>
            <a:spLocks noEditPoints="1"/>
          </p:cNvSpPr>
          <p:nvPr userDrawn="1"/>
        </p:nvSpPr>
        <p:spPr bwMode="auto">
          <a:xfrm>
            <a:off x="4767636" y="3617917"/>
            <a:ext cx="371924" cy="369287"/>
          </a:xfrm>
          <a:custGeom>
            <a:avLst/>
            <a:gdLst>
              <a:gd name="T0" fmla="*/ 2467 w 3380"/>
              <a:gd name="T1" fmla="*/ 933 h 3357"/>
              <a:gd name="T2" fmla="*/ 1413 w 3380"/>
              <a:gd name="T3" fmla="*/ 2007 h 3357"/>
              <a:gd name="T4" fmla="*/ 1372 w 3380"/>
              <a:gd name="T5" fmla="*/ 2015 h 3357"/>
              <a:gd name="T6" fmla="*/ 929 w 3380"/>
              <a:gd name="T7" fmla="*/ 1549 h 3357"/>
              <a:gd name="T8" fmla="*/ 875 w 3380"/>
              <a:gd name="T9" fmla="*/ 1525 h 3357"/>
              <a:gd name="T10" fmla="*/ 821 w 3380"/>
              <a:gd name="T11" fmla="*/ 1549 h 3357"/>
              <a:gd name="T12" fmla="*/ 697 w 3380"/>
              <a:gd name="T13" fmla="*/ 1683 h 3357"/>
              <a:gd name="T14" fmla="*/ 692 w 3380"/>
              <a:gd name="T15" fmla="*/ 1721 h 3357"/>
              <a:gd name="T16" fmla="*/ 714 w 3380"/>
              <a:gd name="T17" fmla="*/ 1763 h 3357"/>
              <a:gd name="T18" fmla="*/ 1337 w 3380"/>
              <a:gd name="T19" fmla="*/ 2429 h 3357"/>
              <a:gd name="T20" fmla="*/ 1382 w 3380"/>
              <a:gd name="T21" fmla="*/ 2442 h 3357"/>
              <a:gd name="T22" fmla="*/ 1424 w 3380"/>
              <a:gd name="T23" fmla="*/ 2429 h 3357"/>
              <a:gd name="T24" fmla="*/ 2677 w 3380"/>
              <a:gd name="T25" fmla="*/ 1138 h 3357"/>
              <a:gd name="T26" fmla="*/ 2687 w 3380"/>
              <a:gd name="T27" fmla="*/ 1093 h 3357"/>
              <a:gd name="T28" fmla="*/ 2666 w 3380"/>
              <a:gd name="T29" fmla="*/ 1053 h 3357"/>
              <a:gd name="T30" fmla="*/ 2523 w 3380"/>
              <a:gd name="T31" fmla="*/ 926 h 3357"/>
              <a:gd name="T32" fmla="*/ 1797 w 3380"/>
              <a:gd name="T33" fmla="*/ 3 h 3357"/>
              <a:gd name="T34" fmla="*/ 2107 w 3380"/>
              <a:gd name="T35" fmla="*/ 51 h 3357"/>
              <a:gd name="T36" fmla="*/ 2396 w 3380"/>
              <a:gd name="T37" fmla="*/ 152 h 3357"/>
              <a:gd name="T38" fmla="*/ 2657 w 3380"/>
              <a:gd name="T39" fmla="*/ 300 h 3357"/>
              <a:gd name="T40" fmla="*/ 2886 w 3380"/>
              <a:gd name="T41" fmla="*/ 491 h 3357"/>
              <a:gd name="T42" fmla="*/ 3078 w 3380"/>
              <a:gd name="T43" fmla="*/ 718 h 3357"/>
              <a:gd name="T44" fmla="*/ 3227 w 3380"/>
              <a:gd name="T45" fmla="*/ 978 h 3357"/>
              <a:gd name="T46" fmla="*/ 3328 w 3380"/>
              <a:gd name="T47" fmla="*/ 1265 h 3357"/>
              <a:gd name="T48" fmla="*/ 3376 w 3380"/>
              <a:gd name="T49" fmla="*/ 1573 h 3357"/>
              <a:gd name="T50" fmla="*/ 3367 w 3380"/>
              <a:gd name="T51" fmla="*/ 1890 h 3357"/>
              <a:gd name="T52" fmla="*/ 3300 w 3380"/>
              <a:gd name="T53" fmla="*/ 2192 h 3357"/>
              <a:gd name="T54" fmla="*/ 3183 w 3380"/>
              <a:gd name="T55" fmla="*/ 2470 h 3357"/>
              <a:gd name="T56" fmla="*/ 3018 w 3380"/>
              <a:gd name="T57" fmla="*/ 2719 h 3357"/>
              <a:gd name="T58" fmla="*/ 2813 w 3380"/>
              <a:gd name="T59" fmla="*/ 2935 h 3357"/>
              <a:gd name="T60" fmla="*/ 2573 w 3380"/>
              <a:gd name="T61" fmla="*/ 3111 h 3357"/>
              <a:gd name="T62" fmla="*/ 2302 w 3380"/>
              <a:gd name="T63" fmla="*/ 3245 h 3357"/>
              <a:gd name="T64" fmla="*/ 2006 w 3380"/>
              <a:gd name="T65" fmla="*/ 3328 h 3357"/>
              <a:gd name="T66" fmla="*/ 1690 w 3380"/>
              <a:gd name="T67" fmla="*/ 3357 h 3357"/>
              <a:gd name="T68" fmla="*/ 1374 w 3380"/>
              <a:gd name="T69" fmla="*/ 3328 h 3357"/>
              <a:gd name="T70" fmla="*/ 1078 w 3380"/>
              <a:gd name="T71" fmla="*/ 3245 h 3357"/>
              <a:gd name="T72" fmla="*/ 806 w 3380"/>
              <a:gd name="T73" fmla="*/ 3111 h 3357"/>
              <a:gd name="T74" fmla="*/ 565 w 3380"/>
              <a:gd name="T75" fmla="*/ 2935 h 3357"/>
              <a:gd name="T76" fmla="*/ 361 w 3380"/>
              <a:gd name="T77" fmla="*/ 2719 h 3357"/>
              <a:gd name="T78" fmla="*/ 197 w 3380"/>
              <a:gd name="T79" fmla="*/ 2470 h 3357"/>
              <a:gd name="T80" fmla="*/ 79 w 3380"/>
              <a:gd name="T81" fmla="*/ 2192 h 3357"/>
              <a:gd name="T82" fmla="*/ 13 w 3380"/>
              <a:gd name="T83" fmla="*/ 1890 h 3357"/>
              <a:gd name="T84" fmla="*/ 3 w 3380"/>
              <a:gd name="T85" fmla="*/ 1573 h 3357"/>
              <a:gd name="T86" fmla="*/ 51 w 3380"/>
              <a:gd name="T87" fmla="*/ 1265 h 3357"/>
              <a:gd name="T88" fmla="*/ 152 w 3380"/>
              <a:gd name="T89" fmla="*/ 978 h 3357"/>
              <a:gd name="T90" fmla="*/ 301 w 3380"/>
              <a:gd name="T91" fmla="*/ 718 h 3357"/>
              <a:gd name="T92" fmla="*/ 493 w 3380"/>
              <a:gd name="T93" fmla="*/ 491 h 3357"/>
              <a:gd name="T94" fmla="*/ 722 w 3380"/>
              <a:gd name="T95" fmla="*/ 300 h 3357"/>
              <a:gd name="T96" fmla="*/ 984 w 3380"/>
              <a:gd name="T97" fmla="*/ 152 h 3357"/>
              <a:gd name="T98" fmla="*/ 1273 w 3380"/>
              <a:gd name="T99" fmla="*/ 51 h 3357"/>
              <a:gd name="T100" fmla="*/ 1583 w 3380"/>
              <a:gd name="T10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80" h="3357">
                <a:moveTo>
                  <a:pt x="2504" y="924"/>
                </a:moveTo>
                <a:lnTo>
                  <a:pt x="2485" y="926"/>
                </a:lnTo>
                <a:lnTo>
                  <a:pt x="2467" y="933"/>
                </a:lnTo>
                <a:lnTo>
                  <a:pt x="2450" y="946"/>
                </a:lnTo>
                <a:lnTo>
                  <a:pt x="2443" y="946"/>
                </a:lnTo>
                <a:lnTo>
                  <a:pt x="1413" y="2007"/>
                </a:lnTo>
                <a:lnTo>
                  <a:pt x="1401" y="2015"/>
                </a:lnTo>
                <a:lnTo>
                  <a:pt x="1386" y="2018"/>
                </a:lnTo>
                <a:lnTo>
                  <a:pt x="1372" y="2015"/>
                </a:lnTo>
                <a:lnTo>
                  <a:pt x="1360" y="2007"/>
                </a:lnTo>
                <a:lnTo>
                  <a:pt x="937" y="1557"/>
                </a:lnTo>
                <a:lnTo>
                  <a:pt x="929" y="1549"/>
                </a:lnTo>
                <a:lnTo>
                  <a:pt x="913" y="1536"/>
                </a:lnTo>
                <a:lnTo>
                  <a:pt x="895" y="1529"/>
                </a:lnTo>
                <a:lnTo>
                  <a:pt x="875" y="1525"/>
                </a:lnTo>
                <a:lnTo>
                  <a:pt x="856" y="1529"/>
                </a:lnTo>
                <a:lnTo>
                  <a:pt x="838" y="1536"/>
                </a:lnTo>
                <a:lnTo>
                  <a:pt x="821" y="1549"/>
                </a:lnTo>
                <a:lnTo>
                  <a:pt x="714" y="1656"/>
                </a:lnTo>
                <a:lnTo>
                  <a:pt x="704" y="1668"/>
                </a:lnTo>
                <a:lnTo>
                  <a:pt x="697" y="1683"/>
                </a:lnTo>
                <a:lnTo>
                  <a:pt x="692" y="1697"/>
                </a:lnTo>
                <a:lnTo>
                  <a:pt x="691" y="1709"/>
                </a:lnTo>
                <a:lnTo>
                  <a:pt x="692" y="1721"/>
                </a:lnTo>
                <a:lnTo>
                  <a:pt x="697" y="1736"/>
                </a:lnTo>
                <a:lnTo>
                  <a:pt x="704" y="1750"/>
                </a:lnTo>
                <a:lnTo>
                  <a:pt x="714" y="1763"/>
                </a:lnTo>
                <a:lnTo>
                  <a:pt x="730" y="1778"/>
                </a:lnTo>
                <a:lnTo>
                  <a:pt x="1329" y="2418"/>
                </a:lnTo>
                <a:lnTo>
                  <a:pt x="1337" y="2429"/>
                </a:lnTo>
                <a:lnTo>
                  <a:pt x="1350" y="2435"/>
                </a:lnTo>
                <a:lnTo>
                  <a:pt x="1365" y="2440"/>
                </a:lnTo>
                <a:lnTo>
                  <a:pt x="1382" y="2442"/>
                </a:lnTo>
                <a:lnTo>
                  <a:pt x="1399" y="2440"/>
                </a:lnTo>
                <a:lnTo>
                  <a:pt x="1413" y="2435"/>
                </a:lnTo>
                <a:lnTo>
                  <a:pt x="1424" y="2429"/>
                </a:lnTo>
                <a:lnTo>
                  <a:pt x="1436" y="2418"/>
                </a:lnTo>
                <a:lnTo>
                  <a:pt x="2666" y="1152"/>
                </a:lnTo>
                <a:lnTo>
                  <a:pt x="2677" y="1138"/>
                </a:lnTo>
                <a:lnTo>
                  <a:pt x="2684" y="1124"/>
                </a:lnTo>
                <a:lnTo>
                  <a:pt x="2687" y="1107"/>
                </a:lnTo>
                <a:lnTo>
                  <a:pt x="2687" y="1093"/>
                </a:lnTo>
                <a:lnTo>
                  <a:pt x="2684" y="1078"/>
                </a:lnTo>
                <a:lnTo>
                  <a:pt x="2677" y="1064"/>
                </a:lnTo>
                <a:lnTo>
                  <a:pt x="2666" y="1053"/>
                </a:lnTo>
                <a:lnTo>
                  <a:pt x="2558" y="946"/>
                </a:lnTo>
                <a:lnTo>
                  <a:pt x="2541" y="933"/>
                </a:lnTo>
                <a:lnTo>
                  <a:pt x="2523" y="926"/>
                </a:lnTo>
                <a:lnTo>
                  <a:pt x="2504" y="924"/>
                </a:lnTo>
                <a:close/>
                <a:moveTo>
                  <a:pt x="1690" y="0"/>
                </a:moveTo>
                <a:lnTo>
                  <a:pt x="1797" y="3"/>
                </a:lnTo>
                <a:lnTo>
                  <a:pt x="1902" y="14"/>
                </a:lnTo>
                <a:lnTo>
                  <a:pt x="2006" y="29"/>
                </a:lnTo>
                <a:lnTo>
                  <a:pt x="2107" y="51"/>
                </a:lnTo>
                <a:lnTo>
                  <a:pt x="2206" y="79"/>
                </a:lnTo>
                <a:lnTo>
                  <a:pt x="2302" y="113"/>
                </a:lnTo>
                <a:lnTo>
                  <a:pt x="2396" y="152"/>
                </a:lnTo>
                <a:lnTo>
                  <a:pt x="2486" y="197"/>
                </a:lnTo>
                <a:lnTo>
                  <a:pt x="2573" y="246"/>
                </a:lnTo>
                <a:lnTo>
                  <a:pt x="2657" y="300"/>
                </a:lnTo>
                <a:lnTo>
                  <a:pt x="2737" y="359"/>
                </a:lnTo>
                <a:lnTo>
                  <a:pt x="2813" y="422"/>
                </a:lnTo>
                <a:lnTo>
                  <a:pt x="2886" y="491"/>
                </a:lnTo>
                <a:lnTo>
                  <a:pt x="2954" y="562"/>
                </a:lnTo>
                <a:lnTo>
                  <a:pt x="3018" y="638"/>
                </a:lnTo>
                <a:lnTo>
                  <a:pt x="3078" y="718"/>
                </a:lnTo>
                <a:lnTo>
                  <a:pt x="3133" y="802"/>
                </a:lnTo>
                <a:lnTo>
                  <a:pt x="3183" y="888"/>
                </a:lnTo>
                <a:lnTo>
                  <a:pt x="3227" y="978"/>
                </a:lnTo>
                <a:lnTo>
                  <a:pt x="3267" y="1070"/>
                </a:lnTo>
                <a:lnTo>
                  <a:pt x="3300" y="1166"/>
                </a:lnTo>
                <a:lnTo>
                  <a:pt x="3328" y="1265"/>
                </a:lnTo>
                <a:lnTo>
                  <a:pt x="3350" y="1365"/>
                </a:lnTo>
                <a:lnTo>
                  <a:pt x="3367" y="1468"/>
                </a:lnTo>
                <a:lnTo>
                  <a:pt x="3376" y="1573"/>
                </a:lnTo>
                <a:lnTo>
                  <a:pt x="3380" y="1678"/>
                </a:lnTo>
                <a:lnTo>
                  <a:pt x="3376" y="1785"/>
                </a:lnTo>
                <a:lnTo>
                  <a:pt x="3367" y="1890"/>
                </a:lnTo>
                <a:lnTo>
                  <a:pt x="3350" y="1993"/>
                </a:lnTo>
                <a:lnTo>
                  <a:pt x="3328" y="2093"/>
                </a:lnTo>
                <a:lnTo>
                  <a:pt x="3300" y="2192"/>
                </a:lnTo>
                <a:lnTo>
                  <a:pt x="3267" y="2287"/>
                </a:lnTo>
                <a:lnTo>
                  <a:pt x="3227" y="2380"/>
                </a:lnTo>
                <a:lnTo>
                  <a:pt x="3183" y="2470"/>
                </a:lnTo>
                <a:lnTo>
                  <a:pt x="3133" y="2556"/>
                </a:lnTo>
                <a:lnTo>
                  <a:pt x="3078" y="2638"/>
                </a:lnTo>
                <a:lnTo>
                  <a:pt x="3018" y="2719"/>
                </a:lnTo>
                <a:lnTo>
                  <a:pt x="2954" y="2795"/>
                </a:lnTo>
                <a:lnTo>
                  <a:pt x="2886" y="2866"/>
                </a:lnTo>
                <a:lnTo>
                  <a:pt x="2813" y="2935"/>
                </a:lnTo>
                <a:lnTo>
                  <a:pt x="2737" y="2998"/>
                </a:lnTo>
                <a:lnTo>
                  <a:pt x="2657" y="3056"/>
                </a:lnTo>
                <a:lnTo>
                  <a:pt x="2573" y="3111"/>
                </a:lnTo>
                <a:lnTo>
                  <a:pt x="2486" y="3161"/>
                </a:lnTo>
                <a:lnTo>
                  <a:pt x="2396" y="3205"/>
                </a:lnTo>
                <a:lnTo>
                  <a:pt x="2302" y="3245"/>
                </a:lnTo>
                <a:lnTo>
                  <a:pt x="2206" y="3278"/>
                </a:lnTo>
                <a:lnTo>
                  <a:pt x="2107" y="3306"/>
                </a:lnTo>
                <a:lnTo>
                  <a:pt x="2006" y="3328"/>
                </a:lnTo>
                <a:lnTo>
                  <a:pt x="1902" y="3344"/>
                </a:lnTo>
                <a:lnTo>
                  <a:pt x="1797" y="3354"/>
                </a:lnTo>
                <a:lnTo>
                  <a:pt x="1690" y="3357"/>
                </a:lnTo>
                <a:lnTo>
                  <a:pt x="1583" y="3354"/>
                </a:lnTo>
                <a:lnTo>
                  <a:pt x="1477" y="3344"/>
                </a:lnTo>
                <a:lnTo>
                  <a:pt x="1374" y="3328"/>
                </a:lnTo>
                <a:lnTo>
                  <a:pt x="1273" y="3306"/>
                </a:lnTo>
                <a:lnTo>
                  <a:pt x="1174" y="3278"/>
                </a:lnTo>
                <a:lnTo>
                  <a:pt x="1078" y="3245"/>
                </a:lnTo>
                <a:lnTo>
                  <a:pt x="984" y="3205"/>
                </a:lnTo>
                <a:lnTo>
                  <a:pt x="894" y="3161"/>
                </a:lnTo>
                <a:lnTo>
                  <a:pt x="806" y="3111"/>
                </a:lnTo>
                <a:lnTo>
                  <a:pt x="722" y="3056"/>
                </a:lnTo>
                <a:lnTo>
                  <a:pt x="642" y="2998"/>
                </a:lnTo>
                <a:lnTo>
                  <a:pt x="565" y="2935"/>
                </a:lnTo>
                <a:lnTo>
                  <a:pt x="493" y="2866"/>
                </a:lnTo>
                <a:lnTo>
                  <a:pt x="425" y="2795"/>
                </a:lnTo>
                <a:lnTo>
                  <a:pt x="361" y="2719"/>
                </a:lnTo>
                <a:lnTo>
                  <a:pt x="301" y="2638"/>
                </a:lnTo>
                <a:lnTo>
                  <a:pt x="247" y="2556"/>
                </a:lnTo>
                <a:lnTo>
                  <a:pt x="197" y="2470"/>
                </a:lnTo>
                <a:lnTo>
                  <a:pt x="152" y="2380"/>
                </a:lnTo>
                <a:lnTo>
                  <a:pt x="113" y="2287"/>
                </a:lnTo>
                <a:lnTo>
                  <a:pt x="79" y="2192"/>
                </a:lnTo>
                <a:lnTo>
                  <a:pt x="51" y="2093"/>
                </a:lnTo>
                <a:lnTo>
                  <a:pt x="29" y="1993"/>
                </a:lnTo>
                <a:lnTo>
                  <a:pt x="13" y="1890"/>
                </a:lnTo>
                <a:lnTo>
                  <a:pt x="3" y="1785"/>
                </a:lnTo>
                <a:lnTo>
                  <a:pt x="0" y="1678"/>
                </a:lnTo>
                <a:lnTo>
                  <a:pt x="3" y="1573"/>
                </a:lnTo>
                <a:lnTo>
                  <a:pt x="13" y="1468"/>
                </a:lnTo>
                <a:lnTo>
                  <a:pt x="29" y="1365"/>
                </a:lnTo>
                <a:lnTo>
                  <a:pt x="51" y="1265"/>
                </a:lnTo>
                <a:lnTo>
                  <a:pt x="79" y="1166"/>
                </a:lnTo>
                <a:lnTo>
                  <a:pt x="113" y="1070"/>
                </a:lnTo>
                <a:lnTo>
                  <a:pt x="152" y="978"/>
                </a:lnTo>
                <a:lnTo>
                  <a:pt x="197" y="888"/>
                </a:lnTo>
                <a:lnTo>
                  <a:pt x="247" y="802"/>
                </a:lnTo>
                <a:lnTo>
                  <a:pt x="301" y="718"/>
                </a:lnTo>
                <a:lnTo>
                  <a:pt x="361" y="638"/>
                </a:lnTo>
                <a:lnTo>
                  <a:pt x="425" y="562"/>
                </a:lnTo>
                <a:lnTo>
                  <a:pt x="493" y="491"/>
                </a:lnTo>
                <a:lnTo>
                  <a:pt x="565" y="422"/>
                </a:lnTo>
                <a:lnTo>
                  <a:pt x="642" y="359"/>
                </a:lnTo>
                <a:lnTo>
                  <a:pt x="722" y="300"/>
                </a:lnTo>
                <a:lnTo>
                  <a:pt x="806" y="246"/>
                </a:lnTo>
                <a:lnTo>
                  <a:pt x="894" y="197"/>
                </a:lnTo>
                <a:lnTo>
                  <a:pt x="984" y="152"/>
                </a:lnTo>
                <a:lnTo>
                  <a:pt x="1078" y="113"/>
                </a:lnTo>
                <a:lnTo>
                  <a:pt x="1174" y="79"/>
                </a:lnTo>
                <a:lnTo>
                  <a:pt x="1273" y="51"/>
                </a:lnTo>
                <a:lnTo>
                  <a:pt x="1374" y="29"/>
                </a:lnTo>
                <a:lnTo>
                  <a:pt x="1477" y="14"/>
                </a:lnTo>
                <a:lnTo>
                  <a:pt x="1583" y="3"/>
                </a:lnTo>
                <a:lnTo>
                  <a:pt x="169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9" name="Freeform 8"/>
          <p:cNvSpPr>
            <a:spLocks noEditPoints="1"/>
          </p:cNvSpPr>
          <p:nvPr userDrawn="1"/>
        </p:nvSpPr>
        <p:spPr bwMode="auto">
          <a:xfrm>
            <a:off x="4767636" y="4330349"/>
            <a:ext cx="371924" cy="369287"/>
          </a:xfrm>
          <a:custGeom>
            <a:avLst/>
            <a:gdLst>
              <a:gd name="T0" fmla="*/ 2467 w 3380"/>
              <a:gd name="T1" fmla="*/ 933 h 3357"/>
              <a:gd name="T2" fmla="*/ 1413 w 3380"/>
              <a:gd name="T3" fmla="*/ 2007 h 3357"/>
              <a:gd name="T4" fmla="*/ 1372 w 3380"/>
              <a:gd name="T5" fmla="*/ 2015 h 3357"/>
              <a:gd name="T6" fmla="*/ 929 w 3380"/>
              <a:gd name="T7" fmla="*/ 1549 h 3357"/>
              <a:gd name="T8" fmla="*/ 875 w 3380"/>
              <a:gd name="T9" fmla="*/ 1525 h 3357"/>
              <a:gd name="T10" fmla="*/ 821 w 3380"/>
              <a:gd name="T11" fmla="*/ 1549 h 3357"/>
              <a:gd name="T12" fmla="*/ 697 w 3380"/>
              <a:gd name="T13" fmla="*/ 1683 h 3357"/>
              <a:gd name="T14" fmla="*/ 692 w 3380"/>
              <a:gd name="T15" fmla="*/ 1721 h 3357"/>
              <a:gd name="T16" fmla="*/ 714 w 3380"/>
              <a:gd name="T17" fmla="*/ 1763 h 3357"/>
              <a:gd name="T18" fmla="*/ 1337 w 3380"/>
              <a:gd name="T19" fmla="*/ 2429 h 3357"/>
              <a:gd name="T20" fmla="*/ 1382 w 3380"/>
              <a:gd name="T21" fmla="*/ 2442 h 3357"/>
              <a:gd name="T22" fmla="*/ 1424 w 3380"/>
              <a:gd name="T23" fmla="*/ 2429 h 3357"/>
              <a:gd name="T24" fmla="*/ 2677 w 3380"/>
              <a:gd name="T25" fmla="*/ 1138 h 3357"/>
              <a:gd name="T26" fmla="*/ 2687 w 3380"/>
              <a:gd name="T27" fmla="*/ 1093 h 3357"/>
              <a:gd name="T28" fmla="*/ 2666 w 3380"/>
              <a:gd name="T29" fmla="*/ 1053 h 3357"/>
              <a:gd name="T30" fmla="*/ 2523 w 3380"/>
              <a:gd name="T31" fmla="*/ 926 h 3357"/>
              <a:gd name="T32" fmla="*/ 1797 w 3380"/>
              <a:gd name="T33" fmla="*/ 3 h 3357"/>
              <a:gd name="T34" fmla="*/ 2107 w 3380"/>
              <a:gd name="T35" fmla="*/ 51 h 3357"/>
              <a:gd name="T36" fmla="*/ 2396 w 3380"/>
              <a:gd name="T37" fmla="*/ 152 h 3357"/>
              <a:gd name="T38" fmla="*/ 2657 w 3380"/>
              <a:gd name="T39" fmla="*/ 300 h 3357"/>
              <a:gd name="T40" fmla="*/ 2886 w 3380"/>
              <a:gd name="T41" fmla="*/ 491 h 3357"/>
              <a:gd name="T42" fmla="*/ 3078 w 3380"/>
              <a:gd name="T43" fmla="*/ 718 h 3357"/>
              <a:gd name="T44" fmla="*/ 3227 w 3380"/>
              <a:gd name="T45" fmla="*/ 978 h 3357"/>
              <a:gd name="T46" fmla="*/ 3328 w 3380"/>
              <a:gd name="T47" fmla="*/ 1265 h 3357"/>
              <a:gd name="T48" fmla="*/ 3376 w 3380"/>
              <a:gd name="T49" fmla="*/ 1573 h 3357"/>
              <a:gd name="T50" fmla="*/ 3367 w 3380"/>
              <a:gd name="T51" fmla="*/ 1890 h 3357"/>
              <a:gd name="T52" fmla="*/ 3300 w 3380"/>
              <a:gd name="T53" fmla="*/ 2192 h 3357"/>
              <a:gd name="T54" fmla="*/ 3183 w 3380"/>
              <a:gd name="T55" fmla="*/ 2470 h 3357"/>
              <a:gd name="T56" fmla="*/ 3018 w 3380"/>
              <a:gd name="T57" fmla="*/ 2719 h 3357"/>
              <a:gd name="T58" fmla="*/ 2813 w 3380"/>
              <a:gd name="T59" fmla="*/ 2935 h 3357"/>
              <a:gd name="T60" fmla="*/ 2573 w 3380"/>
              <a:gd name="T61" fmla="*/ 3111 h 3357"/>
              <a:gd name="T62" fmla="*/ 2302 w 3380"/>
              <a:gd name="T63" fmla="*/ 3245 h 3357"/>
              <a:gd name="T64" fmla="*/ 2006 w 3380"/>
              <a:gd name="T65" fmla="*/ 3328 h 3357"/>
              <a:gd name="T66" fmla="*/ 1690 w 3380"/>
              <a:gd name="T67" fmla="*/ 3357 h 3357"/>
              <a:gd name="T68" fmla="*/ 1374 w 3380"/>
              <a:gd name="T69" fmla="*/ 3328 h 3357"/>
              <a:gd name="T70" fmla="*/ 1078 w 3380"/>
              <a:gd name="T71" fmla="*/ 3245 h 3357"/>
              <a:gd name="T72" fmla="*/ 806 w 3380"/>
              <a:gd name="T73" fmla="*/ 3111 h 3357"/>
              <a:gd name="T74" fmla="*/ 565 w 3380"/>
              <a:gd name="T75" fmla="*/ 2935 h 3357"/>
              <a:gd name="T76" fmla="*/ 361 w 3380"/>
              <a:gd name="T77" fmla="*/ 2719 h 3357"/>
              <a:gd name="T78" fmla="*/ 197 w 3380"/>
              <a:gd name="T79" fmla="*/ 2470 h 3357"/>
              <a:gd name="T80" fmla="*/ 79 w 3380"/>
              <a:gd name="T81" fmla="*/ 2192 h 3357"/>
              <a:gd name="T82" fmla="*/ 13 w 3380"/>
              <a:gd name="T83" fmla="*/ 1890 h 3357"/>
              <a:gd name="T84" fmla="*/ 3 w 3380"/>
              <a:gd name="T85" fmla="*/ 1573 h 3357"/>
              <a:gd name="T86" fmla="*/ 51 w 3380"/>
              <a:gd name="T87" fmla="*/ 1265 h 3357"/>
              <a:gd name="T88" fmla="*/ 152 w 3380"/>
              <a:gd name="T89" fmla="*/ 978 h 3357"/>
              <a:gd name="T90" fmla="*/ 301 w 3380"/>
              <a:gd name="T91" fmla="*/ 718 h 3357"/>
              <a:gd name="T92" fmla="*/ 493 w 3380"/>
              <a:gd name="T93" fmla="*/ 491 h 3357"/>
              <a:gd name="T94" fmla="*/ 722 w 3380"/>
              <a:gd name="T95" fmla="*/ 300 h 3357"/>
              <a:gd name="T96" fmla="*/ 984 w 3380"/>
              <a:gd name="T97" fmla="*/ 152 h 3357"/>
              <a:gd name="T98" fmla="*/ 1273 w 3380"/>
              <a:gd name="T99" fmla="*/ 51 h 3357"/>
              <a:gd name="T100" fmla="*/ 1583 w 3380"/>
              <a:gd name="T10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80" h="3357">
                <a:moveTo>
                  <a:pt x="2504" y="924"/>
                </a:moveTo>
                <a:lnTo>
                  <a:pt x="2485" y="926"/>
                </a:lnTo>
                <a:lnTo>
                  <a:pt x="2467" y="933"/>
                </a:lnTo>
                <a:lnTo>
                  <a:pt x="2450" y="946"/>
                </a:lnTo>
                <a:lnTo>
                  <a:pt x="2443" y="946"/>
                </a:lnTo>
                <a:lnTo>
                  <a:pt x="1413" y="2007"/>
                </a:lnTo>
                <a:lnTo>
                  <a:pt x="1401" y="2015"/>
                </a:lnTo>
                <a:lnTo>
                  <a:pt x="1386" y="2018"/>
                </a:lnTo>
                <a:lnTo>
                  <a:pt x="1372" y="2015"/>
                </a:lnTo>
                <a:lnTo>
                  <a:pt x="1360" y="2007"/>
                </a:lnTo>
                <a:lnTo>
                  <a:pt x="937" y="1557"/>
                </a:lnTo>
                <a:lnTo>
                  <a:pt x="929" y="1549"/>
                </a:lnTo>
                <a:lnTo>
                  <a:pt x="913" y="1536"/>
                </a:lnTo>
                <a:lnTo>
                  <a:pt x="895" y="1529"/>
                </a:lnTo>
                <a:lnTo>
                  <a:pt x="875" y="1525"/>
                </a:lnTo>
                <a:lnTo>
                  <a:pt x="856" y="1529"/>
                </a:lnTo>
                <a:lnTo>
                  <a:pt x="838" y="1536"/>
                </a:lnTo>
                <a:lnTo>
                  <a:pt x="821" y="1549"/>
                </a:lnTo>
                <a:lnTo>
                  <a:pt x="714" y="1656"/>
                </a:lnTo>
                <a:lnTo>
                  <a:pt x="704" y="1668"/>
                </a:lnTo>
                <a:lnTo>
                  <a:pt x="697" y="1683"/>
                </a:lnTo>
                <a:lnTo>
                  <a:pt x="692" y="1697"/>
                </a:lnTo>
                <a:lnTo>
                  <a:pt x="691" y="1709"/>
                </a:lnTo>
                <a:lnTo>
                  <a:pt x="692" y="1721"/>
                </a:lnTo>
                <a:lnTo>
                  <a:pt x="697" y="1736"/>
                </a:lnTo>
                <a:lnTo>
                  <a:pt x="704" y="1750"/>
                </a:lnTo>
                <a:lnTo>
                  <a:pt x="714" y="1763"/>
                </a:lnTo>
                <a:lnTo>
                  <a:pt x="730" y="1778"/>
                </a:lnTo>
                <a:lnTo>
                  <a:pt x="1329" y="2418"/>
                </a:lnTo>
                <a:lnTo>
                  <a:pt x="1337" y="2429"/>
                </a:lnTo>
                <a:lnTo>
                  <a:pt x="1350" y="2435"/>
                </a:lnTo>
                <a:lnTo>
                  <a:pt x="1365" y="2440"/>
                </a:lnTo>
                <a:lnTo>
                  <a:pt x="1382" y="2442"/>
                </a:lnTo>
                <a:lnTo>
                  <a:pt x="1399" y="2440"/>
                </a:lnTo>
                <a:lnTo>
                  <a:pt x="1413" y="2435"/>
                </a:lnTo>
                <a:lnTo>
                  <a:pt x="1424" y="2429"/>
                </a:lnTo>
                <a:lnTo>
                  <a:pt x="1436" y="2418"/>
                </a:lnTo>
                <a:lnTo>
                  <a:pt x="2666" y="1152"/>
                </a:lnTo>
                <a:lnTo>
                  <a:pt x="2677" y="1138"/>
                </a:lnTo>
                <a:lnTo>
                  <a:pt x="2684" y="1124"/>
                </a:lnTo>
                <a:lnTo>
                  <a:pt x="2687" y="1107"/>
                </a:lnTo>
                <a:lnTo>
                  <a:pt x="2687" y="1093"/>
                </a:lnTo>
                <a:lnTo>
                  <a:pt x="2684" y="1078"/>
                </a:lnTo>
                <a:lnTo>
                  <a:pt x="2677" y="1064"/>
                </a:lnTo>
                <a:lnTo>
                  <a:pt x="2666" y="1053"/>
                </a:lnTo>
                <a:lnTo>
                  <a:pt x="2558" y="946"/>
                </a:lnTo>
                <a:lnTo>
                  <a:pt x="2541" y="933"/>
                </a:lnTo>
                <a:lnTo>
                  <a:pt x="2523" y="926"/>
                </a:lnTo>
                <a:lnTo>
                  <a:pt x="2504" y="924"/>
                </a:lnTo>
                <a:close/>
                <a:moveTo>
                  <a:pt x="1690" y="0"/>
                </a:moveTo>
                <a:lnTo>
                  <a:pt x="1797" y="3"/>
                </a:lnTo>
                <a:lnTo>
                  <a:pt x="1902" y="14"/>
                </a:lnTo>
                <a:lnTo>
                  <a:pt x="2006" y="29"/>
                </a:lnTo>
                <a:lnTo>
                  <a:pt x="2107" y="51"/>
                </a:lnTo>
                <a:lnTo>
                  <a:pt x="2206" y="79"/>
                </a:lnTo>
                <a:lnTo>
                  <a:pt x="2302" y="113"/>
                </a:lnTo>
                <a:lnTo>
                  <a:pt x="2396" y="152"/>
                </a:lnTo>
                <a:lnTo>
                  <a:pt x="2486" y="197"/>
                </a:lnTo>
                <a:lnTo>
                  <a:pt x="2573" y="246"/>
                </a:lnTo>
                <a:lnTo>
                  <a:pt x="2657" y="300"/>
                </a:lnTo>
                <a:lnTo>
                  <a:pt x="2737" y="359"/>
                </a:lnTo>
                <a:lnTo>
                  <a:pt x="2813" y="422"/>
                </a:lnTo>
                <a:lnTo>
                  <a:pt x="2886" y="491"/>
                </a:lnTo>
                <a:lnTo>
                  <a:pt x="2954" y="562"/>
                </a:lnTo>
                <a:lnTo>
                  <a:pt x="3018" y="638"/>
                </a:lnTo>
                <a:lnTo>
                  <a:pt x="3078" y="718"/>
                </a:lnTo>
                <a:lnTo>
                  <a:pt x="3133" y="802"/>
                </a:lnTo>
                <a:lnTo>
                  <a:pt x="3183" y="888"/>
                </a:lnTo>
                <a:lnTo>
                  <a:pt x="3227" y="978"/>
                </a:lnTo>
                <a:lnTo>
                  <a:pt x="3267" y="1070"/>
                </a:lnTo>
                <a:lnTo>
                  <a:pt x="3300" y="1166"/>
                </a:lnTo>
                <a:lnTo>
                  <a:pt x="3328" y="1265"/>
                </a:lnTo>
                <a:lnTo>
                  <a:pt x="3350" y="1365"/>
                </a:lnTo>
                <a:lnTo>
                  <a:pt x="3367" y="1468"/>
                </a:lnTo>
                <a:lnTo>
                  <a:pt x="3376" y="1573"/>
                </a:lnTo>
                <a:lnTo>
                  <a:pt x="3380" y="1678"/>
                </a:lnTo>
                <a:lnTo>
                  <a:pt x="3376" y="1785"/>
                </a:lnTo>
                <a:lnTo>
                  <a:pt x="3367" y="1890"/>
                </a:lnTo>
                <a:lnTo>
                  <a:pt x="3350" y="1993"/>
                </a:lnTo>
                <a:lnTo>
                  <a:pt x="3328" y="2093"/>
                </a:lnTo>
                <a:lnTo>
                  <a:pt x="3300" y="2192"/>
                </a:lnTo>
                <a:lnTo>
                  <a:pt x="3267" y="2287"/>
                </a:lnTo>
                <a:lnTo>
                  <a:pt x="3227" y="2380"/>
                </a:lnTo>
                <a:lnTo>
                  <a:pt x="3183" y="2470"/>
                </a:lnTo>
                <a:lnTo>
                  <a:pt x="3133" y="2556"/>
                </a:lnTo>
                <a:lnTo>
                  <a:pt x="3078" y="2638"/>
                </a:lnTo>
                <a:lnTo>
                  <a:pt x="3018" y="2719"/>
                </a:lnTo>
                <a:lnTo>
                  <a:pt x="2954" y="2795"/>
                </a:lnTo>
                <a:lnTo>
                  <a:pt x="2886" y="2866"/>
                </a:lnTo>
                <a:lnTo>
                  <a:pt x="2813" y="2935"/>
                </a:lnTo>
                <a:lnTo>
                  <a:pt x="2737" y="2998"/>
                </a:lnTo>
                <a:lnTo>
                  <a:pt x="2657" y="3056"/>
                </a:lnTo>
                <a:lnTo>
                  <a:pt x="2573" y="3111"/>
                </a:lnTo>
                <a:lnTo>
                  <a:pt x="2486" y="3161"/>
                </a:lnTo>
                <a:lnTo>
                  <a:pt x="2396" y="3205"/>
                </a:lnTo>
                <a:lnTo>
                  <a:pt x="2302" y="3245"/>
                </a:lnTo>
                <a:lnTo>
                  <a:pt x="2206" y="3278"/>
                </a:lnTo>
                <a:lnTo>
                  <a:pt x="2107" y="3306"/>
                </a:lnTo>
                <a:lnTo>
                  <a:pt x="2006" y="3328"/>
                </a:lnTo>
                <a:lnTo>
                  <a:pt x="1902" y="3344"/>
                </a:lnTo>
                <a:lnTo>
                  <a:pt x="1797" y="3354"/>
                </a:lnTo>
                <a:lnTo>
                  <a:pt x="1690" y="3357"/>
                </a:lnTo>
                <a:lnTo>
                  <a:pt x="1583" y="3354"/>
                </a:lnTo>
                <a:lnTo>
                  <a:pt x="1477" y="3344"/>
                </a:lnTo>
                <a:lnTo>
                  <a:pt x="1374" y="3328"/>
                </a:lnTo>
                <a:lnTo>
                  <a:pt x="1273" y="3306"/>
                </a:lnTo>
                <a:lnTo>
                  <a:pt x="1174" y="3278"/>
                </a:lnTo>
                <a:lnTo>
                  <a:pt x="1078" y="3245"/>
                </a:lnTo>
                <a:lnTo>
                  <a:pt x="984" y="3205"/>
                </a:lnTo>
                <a:lnTo>
                  <a:pt x="894" y="3161"/>
                </a:lnTo>
                <a:lnTo>
                  <a:pt x="806" y="3111"/>
                </a:lnTo>
                <a:lnTo>
                  <a:pt x="722" y="3056"/>
                </a:lnTo>
                <a:lnTo>
                  <a:pt x="642" y="2998"/>
                </a:lnTo>
                <a:lnTo>
                  <a:pt x="565" y="2935"/>
                </a:lnTo>
                <a:lnTo>
                  <a:pt x="493" y="2866"/>
                </a:lnTo>
                <a:lnTo>
                  <a:pt x="425" y="2795"/>
                </a:lnTo>
                <a:lnTo>
                  <a:pt x="361" y="2719"/>
                </a:lnTo>
                <a:lnTo>
                  <a:pt x="301" y="2638"/>
                </a:lnTo>
                <a:lnTo>
                  <a:pt x="247" y="2556"/>
                </a:lnTo>
                <a:lnTo>
                  <a:pt x="197" y="2470"/>
                </a:lnTo>
                <a:lnTo>
                  <a:pt x="152" y="2380"/>
                </a:lnTo>
                <a:lnTo>
                  <a:pt x="113" y="2287"/>
                </a:lnTo>
                <a:lnTo>
                  <a:pt x="79" y="2192"/>
                </a:lnTo>
                <a:lnTo>
                  <a:pt x="51" y="2093"/>
                </a:lnTo>
                <a:lnTo>
                  <a:pt x="29" y="1993"/>
                </a:lnTo>
                <a:lnTo>
                  <a:pt x="13" y="1890"/>
                </a:lnTo>
                <a:lnTo>
                  <a:pt x="3" y="1785"/>
                </a:lnTo>
                <a:lnTo>
                  <a:pt x="0" y="1678"/>
                </a:lnTo>
                <a:lnTo>
                  <a:pt x="3" y="1573"/>
                </a:lnTo>
                <a:lnTo>
                  <a:pt x="13" y="1468"/>
                </a:lnTo>
                <a:lnTo>
                  <a:pt x="29" y="1365"/>
                </a:lnTo>
                <a:lnTo>
                  <a:pt x="51" y="1265"/>
                </a:lnTo>
                <a:lnTo>
                  <a:pt x="79" y="1166"/>
                </a:lnTo>
                <a:lnTo>
                  <a:pt x="113" y="1070"/>
                </a:lnTo>
                <a:lnTo>
                  <a:pt x="152" y="978"/>
                </a:lnTo>
                <a:lnTo>
                  <a:pt x="197" y="888"/>
                </a:lnTo>
                <a:lnTo>
                  <a:pt x="247" y="802"/>
                </a:lnTo>
                <a:lnTo>
                  <a:pt x="301" y="718"/>
                </a:lnTo>
                <a:lnTo>
                  <a:pt x="361" y="638"/>
                </a:lnTo>
                <a:lnTo>
                  <a:pt x="425" y="562"/>
                </a:lnTo>
                <a:lnTo>
                  <a:pt x="493" y="491"/>
                </a:lnTo>
                <a:lnTo>
                  <a:pt x="565" y="422"/>
                </a:lnTo>
                <a:lnTo>
                  <a:pt x="642" y="359"/>
                </a:lnTo>
                <a:lnTo>
                  <a:pt x="722" y="300"/>
                </a:lnTo>
                <a:lnTo>
                  <a:pt x="806" y="246"/>
                </a:lnTo>
                <a:lnTo>
                  <a:pt x="894" y="197"/>
                </a:lnTo>
                <a:lnTo>
                  <a:pt x="984" y="152"/>
                </a:lnTo>
                <a:lnTo>
                  <a:pt x="1078" y="113"/>
                </a:lnTo>
                <a:lnTo>
                  <a:pt x="1174" y="79"/>
                </a:lnTo>
                <a:lnTo>
                  <a:pt x="1273" y="51"/>
                </a:lnTo>
                <a:lnTo>
                  <a:pt x="1374" y="29"/>
                </a:lnTo>
                <a:lnTo>
                  <a:pt x="1477" y="14"/>
                </a:lnTo>
                <a:lnTo>
                  <a:pt x="1583" y="3"/>
                </a:lnTo>
                <a:lnTo>
                  <a:pt x="1690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15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4876800" y="343661"/>
            <a:ext cx="4139021" cy="601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2822" y="-1"/>
            <a:ext cx="4572000" cy="514350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876035" y="1047750"/>
            <a:ext cx="3797300" cy="86022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48725" y="2283664"/>
            <a:ext cx="3339164" cy="391150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248725" y="2033544"/>
            <a:ext cx="3339164" cy="217574"/>
          </a:xfrm>
        </p:spPr>
        <p:txBody>
          <a:bodyPr>
            <a:noAutofit/>
          </a:bodyPr>
          <a:lstStyle>
            <a:lvl1pPr>
              <a:defRPr sz="1400" b="0" i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248725" y="3040116"/>
            <a:ext cx="3339164" cy="391150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248725" y="2789996"/>
            <a:ext cx="3339164" cy="217574"/>
          </a:xfrm>
        </p:spPr>
        <p:txBody>
          <a:bodyPr>
            <a:noAutofit/>
          </a:bodyPr>
          <a:lstStyle>
            <a:lvl1pPr>
              <a:defRPr sz="1400" b="0" i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248725" y="3759250"/>
            <a:ext cx="3339164" cy="391150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248725" y="3509130"/>
            <a:ext cx="3339164" cy="217574"/>
          </a:xfrm>
        </p:spPr>
        <p:txBody>
          <a:bodyPr>
            <a:noAutofit/>
          </a:bodyPr>
          <a:lstStyle>
            <a:lvl1pPr>
              <a:defRPr sz="1400" b="0" i="0">
                <a:solidFill>
                  <a:schemeClr val="accent3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248725" y="4471682"/>
            <a:ext cx="3339164" cy="391150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248725" y="4221562"/>
            <a:ext cx="3339164" cy="217574"/>
          </a:xfrm>
        </p:spPr>
        <p:txBody>
          <a:bodyPr>
            <a:noAutofit/>
          </a:bodyPr>
          <a:lstStyle>
            <a:lvl1pPr>
              <a:defRPr sz="1400" b="0" i="0">
                <a:solidFill>
                  <a:schemeClr val="accent4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4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313876" y="2193055"/>
            <a:ext cx="371924" cy="369287"/>
          </a:xfrm>
          <a:custGeom>
            <a:avLst/>
            <a:gdLst>
              <a:gd name="T0" fmla="*/ 2467 w 3380"/>
              <a:gd name="T1" fmla="*/ 933 h 3357"/>
              <a:gd name="T2" fmla="*/ 1413 w 3380"/>
              <a:gd name="T3" fmla="*/ 2007 h 3357"/>
              <a:gd name="T4" fmla="*/ 1372 w 3380"/>
              <a:gd name="T5" fmla="*/ 2015 h 3357"/>
              <a:gd name="T6" fmla="*/ 929 w 3380"/>
              <a:gd name="T7" fmla="*/ 1549 h 3357"/>
              <a:gd name="T8" fmla="*/ 875 w 3380"/>
              <a:gd name="T9" fmla="*/ 1525 h 3357"/>
              <a:gd name="T10" fmla="*/ 821 w 3380"/>
              <a:gd name="T11" fmla="*/ 1549 h 3357"/>
              <a:gd name="T12" fmla="*/ 697 w 3380"/>
              <a:gd name="T13" fmla="*/ 1683 h 3357"/>
              <a:gd name="T14" fmla="*/ 692 w 3380"/>
              <a:gd name="T15" fmla="*/ 1721 h 3357"/>
              <a:gd name="T16" fmla="*/ 714 w 3380"/>
              <a:gd name="T17" fmla="*/ 1763 h 3357"/>
              <a:gd name="T18" fmla="*/ 1337 w 3380"/>
              <a:gd name="T19" fmla="*/ 2429 h 3357"/>
              <a:gd name="T20" fmla="*/ 1382 w 3380"/>
              <a:gd name="T21" fmla="*/ 2442 h 3357"/>
              <a:gd name="T22" fmla="*/ 1424 w 3380"/>
              <a:gd name="T23" fmla="*/ 2429 h 3357"/>
              <a:gd name="T24" fmla="*/ 2677 w 3380"/>
              <a:gd name="T25" fmla="*/ 1138 h 3357"/>
              <a:gd name="T26" fmla="*/ 2687 w 3380"/>
              <a:gd name="T27" fmla="*/ 1093 h 3357"/>
              <a:gd name="T28" fmla="*/ 2666 w 3380"/>
              <a:gd name="T29" fmla="*/ 1053 h 3357"/>
              <a:gd name="T30" fmla="*/ 2523 w 3380"/>
              <a:gd name="T31" fmla="*/ 926 h 3357"/>
              <a:gd name="T32" fmla="*/ 1797 w 3380"/>
              <a:gd name="T33" fmla="*/ 3 h 3357"/>
              <a:gd name="T34" fmla="*/ 2107 w 3380"/>
              <a:gd name="T35" fmla="*/ 51 h 3357"/>
              <a:gd name="T36" fmla="*/ 2396 w 3380"/>
              <a:gd name="T37" fmla="*/ 152 h 3357"/>
              <a:gd name="T38" fmla="*/ 2657 w 3380"/>
              <a:gd name="T39" fmla="*/ 300 h 3357"/>
              <a:gd name="T40" fmla="*/ 2886 w 3380"/>
              <a:gd name="T41" fmla="*/ 491 h 3357"/>
              <a:gd name="T42" fmla="*/ 3078 w 3380"/>
              <a:gd name="T43" fmla="*/ 718 h 3357"/>
              <a:gd name="T44" fmla="*/ 3227 w 3380"/>
              <a:gd name="T45" fmla="*/ 978 h 3357"/>
              <a:gd name="T46" fmla="*/ 3328 w 3380"/>
              <a:gd name="T47" fmla="*/ 1265 h 3357"/>
              <a:gd name="T48" fmla="*/ 3376 w 3380"/>
              <a:gd name="T49" fmla="*/ 1573 h 3357"/>
              <a:gd name="T50" fmla="*/ 3367 w 3380"/>
              <a:gd name="T51" fmla="*/ 1890 h 3357"/>
              <a:gd name="T52" fmla="*/ 3300 w 3380"/>
              <a:gd name="T53" fmla="*/ 2192 h 3357"/>
              <a:gd name="T54" fmla="*/ 3183 w 3380"/>
              <a:gd name="T55" fmla="*/ 2470 h 3357"/>
              <a:gd name="T56" fmla="*/ 3018 w 3380"/>
              <a:gd name="T57" fmla="*/ 2719 h 3357"/>
              <a:gd name="T58" fmla="*/ 2813 w 3380"/>
              <a:gd name="T59" fmla="*/ 2935 h 3357"/>
              <a:gd name="T60" fmla="*/ 2573 w 3380"/>
              <a:gd name="T61" fmla="*/ 3111 h 3357"/>
              <a:gd name="T62" fmla="*/ 2302 w 3380"/>
              <a:gd name="T63" fmla="*/ 3245 h 3357"/>
              <a:gd name="T64" fmla="*/ 2006 w 3380"/>
              <a:gd name="T65" fmla="*/ 3328 h 3357"/>
              <a:gd name="T66" fmla="*/ 1690 w 3380"/>
              <a:gd name="T67" fmla="*/ 3357 h 3357"/>
              <a:gd name="T68" fmla="*/ 1374 w 3380"/>
              <a:gd name="T69" fmla="*/ 3328 h 3357"/>
              <a:gd name="T70" fmla="*/ 1078 w 3380"/>
              <a:gd name="T71" fmla="*/ 3245 h 3357"/>
              <a:gd name="T72" fmla="*/ 806 w 3380"/>
              <a:gd name="T73" fmla="*/ 3111 h 3357"/>
              <a:gd name="T74" fmla="*/ 565 w 3380"/>
              <a:gd name="T75" fmla="*/ 2935 h 3357"/>
              <a:gd name="T76" fmla="*/ 361 w 3380"/>
              <a:gd name="T77" fmla="*/ 2719 h 3357"/>
              <a:gd name="T78" fmla="*/ 197 w 3380"/>
              <a:gd name="T79" fmla="*/ 2470 h 3357"/>
              <a:gd name="T80" fmla="*/ 79 w 3380"/>
              <a:gd name="T81" fmla="*/ 2192 h 3357"/>
              <a:gd name="T82" fmla="*/ 13 w 3380"/>
              <a:gd name="T83" fmla="*/ 1890 h 3357"/>
              <a:gd name="T84" fmla="*/ 3 w 3380"/>
              <a:gd name="T85" fmla="*/ 1573 h 3357"/>
              <a:gd name="T86" fmla="*/ 51 w 3380"/>
              <a:gd name="T87" fmla="*/ 1265 h 3357"/>
              <a:gd name="T88" fmla="*/ 152 w 3380"/>
              <a:gd name="T89" fmla="*/ 978 h 3357"/>
              <a:gd name="T90" fmla="*/ 301 w 3380"/>
              <a:gd name="T91" fmla="*/ 718 h 3357"/>
              <a:gd name="T92" fmla="*/ 493 w 3380"/>
              <a:gd name="T93" fmla="*/ 491 h 3357"/>
              <a:gd name="T94" fmla="*/ 722 w 3380"/>
              <a:gd name="T95" fmla="*/ 300 h 3357"/>
              <a:gd name="T96" fmla="*/ 984 w 3380"/>
              <a:gd name="T97" fmla="*/ 152 h 3357"/>
              <a:gd name="T98" fmla="*/ 1273 w 3380"/>
              <a:gd name="T99" fmla="*/ 51 h 3357"/>
              <a:gd name="T100" fmla="*/ 1583 w 3380"/>
              <a:gd name="T10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80" h="3357">
                <a:moveTo>
                  <a:pt x="2504" y="924"/>
                </a:moveTo>
                <a:lnTo>
                  <a:pt x="2485" y="926"/>
                </a:lnTo>
                <a:lnTo>
                  <a:pt x="2467" y="933"/>
                </a:lnTo>
                <a:lnTo>
                  <a:pt x="2450" y="946"/>
                </a:lnTo>
                <a:lnTo>
                  <a:pt x="2443" y="946"/>
                </a:lnTo>
                <a:lnTo>
                  <a:pt x="1413" y="2007"/>
                </a:lnTo>
                <a:lnTo>
                  <a:pt x="1401" y="2015"/>
                </a:lnTo>
                <a:lnTo>
                  <a:pt x="1386" y="2018"/>
                </a:lnTo>
                <a:lnTo>
                  <a:pt x="1372" y="2015"/>
                </a:lnTo>
                <a:lnTo>
                  <a:pt x="1360" y="2007"/>
                </a:lnTo>
                <a:lnTo>
                  <a:pt x="937" y="1557"/>
                </a:lnTo>
                <a:lnTo>
                  <a:pt x="929" y="1549"/>
                </a:lnTo>
                <a:lnTo>
                  <a:pt x="913" y="1536"/>
                </a:lnTo>
                <a:lnTo>
                  <a:pt x="895" y="1529"/>
                </a:lnTo>
                <a:lnTo>
                  <a:pt x="875" y="1525"/>
                </a:lnTo>
                <a:lnTo>
                  <a:pt x="856" y="1529"/>
                </a:lnTo>
                <a:lnTo>
                  <a:pt x="838" y="1536"/>
                </a:lnTo>
                <a:lnTo>
                  <a:pt x="821" y="1549"/>
                </a:lnTo>
                <a:lnTo>
                  <a:pt x="714" y="1656"/>
                </a:lnTo>
                <a:lnTo>
                  <a:pt x="704" y="1668"/>
                </a:lnTo>
                <a:lnTo>
                  <a:pt x="697" y="1683"/>
                </a:lnTo>
                <a:lnTo>
                  <a:pt x="692" y="1697"/>
                </a:lnTo>
                <a:lnTo>
                  <a:pt x="691" y="1709"/>
                </a:lnTo>
                <a:lnTo>
                  <a:pt x="692" y="1721"/>
                </a:lnTo>
                <a:lnTo>
                  <a:pt x="697" y="1736"/>
                </a:lnTo>
                <a:lnTo>
                  <a:pt x="704" y="1750"/>
                </a:lnTo>
                <a:lnTo>
                  <a:pt x="714" y="1763"/>
                </a:lnTo>
                <a:lnTo>
                  <a:pt x="730" y="1778"/>
                </a:lnTo>
                <a:lnTo>
                  <a:pt x="1329" y="2418"/>
                </a:lnTo>
                <a:lnTo>
                  <a:pt x="1337" y="2429"/>
                </a:lnTo>
                <a:lnTo>
                  <a:pt x="1350" y="2435"/>
                </a:lnTo>
                <a:lnTo>
                  <a:pt x="1365" y="2440"/>
                </a:lnTo>
                <a:lnTo>
                  <a:pt x="1382" y="2442"/>
                </a:lnTo>
                <a:lnTo>
                  <a:pt x="1399" y="2440"/>
                </a:lnTo>
                <a:lnTo>
                  <a:pt x="1413" y="2435"/>
                </a:lnTo>
                <a:lnTo>
                  <a:pt x="1424" y="2429"/>
                </a:lnTo>
                <a:lnTo>
                  <a:pt x="1436" y="2418"/>
                </a:lnTo>
                <a:lnTo>
                  <a:pt x="2666" y="1152"/>
                </a:lnTo>
                <a:lnTo>
                  <a:pt x="2677" y="1138"/>
                </a:lnTo>
                <a:lnTo>
                  <a:pt x="2684" y="1124"/>
                </a:lnTo>
                <a:lnTo>
                  <a:pt x="2687" y="1107"/>
                </a:lnTo>
                <a:lnTo>
                  <a:pt x="2687" y="1093"/>
                </a:lnTo>
                <a:lnTo>
                  <a:pt x="2684" y="1078"/>
                </a:lnTo>
                <a:lnTo>
                  <a:pt x="2677" y="1064"/>
                </a:lnTo>
                <a:lnTo>
                  <a:pt x="2666" y="1053"/>
                </a:lnTo>
                <a:lnTo>
                  <a:pt x="2558" y="946"/>
                </a:lnTo>
                <a:lnTo>
                  <a:pt x="2541" y="933"/>
                </a:lnTo>
                <a:lnTo>
                  <a:pt x="2523" y="926"/>
                </a:lnTo>
                <a:lnTo>
                  <a:pt x="2504" y="924"/>
                </a:lnTo>
                <a:close/>
                <a:moveTo>
                  <a:pt x="1690" y="0"/>
                </a:moveTo>
                <a:lnTo>
                  <a:pt x="1797" y="3"/>
                </a:lnTo>
                <a:lnTo>
                  <a:pt x="1902" y="14"/>
                </a:lnTo>
                <a:lnTo>
                  <a:pt x="2006" y="29"/>
                </a:lnTo>
                <a:lnTo>
                  <a:pt x="2107" y="51"/>
                </a:lnTo>
                <a:lnTo>
                  <a:pt x="2206" y="79"/>
                </a:lnTo>
                <a:lnTo>
                  <a:pt x="2302" y="113"/>
                </a:lnTo>
                <a:lnTo>
                  <a:pt x="2396" y="152"/>
                </a:lnTo>
                <a:lnTo>
                  <a:pt x="2486" y="197"/>
                </a:lnTo>
                <a:lnTo>
                  <a:pt x="2573" y="246"/>
                </a:lnTo>
                <a:lnTo>
                  <a:pt x="2657" y="300"/>
                </a:lnTo>
                <a:lnTo>
                  <a:pt x="2737" y="359"/>
                </a:lnTo>
                <a:lnTo>
                  <a:pt x="2813" y="422"/>
                </a:lnTo>
                <a:lnTo>
                  <a:pt x="2886" y="491"/>
                </a:lnTo>
                <a:lnTo>
                  <a:pt x="2954" y="562"/>
                </a:lnTo>
                <a:lnTo>
                  <a:pt x="3018" y="638"/>
                </a:lnTo>
                <a:lnTo>
                  <a:pt x="3078" y="718"/>
                </a:lnTo>
                <a:lnTo>
                  <a:pt x="3133" y="802"/>
                </a:lnTo>
                <a:lnTo>
                  <a:pt x="3183" y="888"/>
                </a:lnTo>
                <a:lnTo>
                  <a:pt x="3227" y="978"/>
                </a:lnTo>
                <a:lnTo>
                  <a:pt x="3267" y="1070"/>
                </a:lnTo>
                <a:lnTo>
                  <a:pt x="3300" y="1166"/>
                </a:lnTo>
                <a:lnTo>
                  <a:pt x="3328" y="1265"/>
                </a:lnTo>
                <a:lnTo>
                  <a:pt x="3350" y="1365"/>
                </a:lnTo>
                <a:lnTo>
                  <a:pt x="3367" y="1468"/>
                </a:lnTo>
                <a:lnTo>
                  <a:pt x="3376" y="1573"/>
                </a:lnTo>
                <a:lnTo>
                  <a:pt x="3380" y="1678"/>
                </a:lnTo>
                <a:lnTo>
                  <a:pt x="3376" y="1785"/>
                </a:lnTo>
                <a:lnTo>
                  <a:pt x="3367" y="1890"/>
                </a:lnTo>
                <a:lnTo>
                  <a:pt x="3350" y="1993"/>
                </a:lnTo>
                <a:lnTo>
                  <a:pt x="3328" y="2093"/>
                </a:lnTo>
                <a:lnTo>
                  <a:pt x="3300" y="2192"/>
                </a:lnTo>
                <a:lnTo>
                  <a:pt x="3267" y="2287"/>
                </a:lnTo>
                <a:lnTo>
                  <a:pt x="3227" y="2380"/>
                </a:lnTo>
                <a:lnTo>
                  <a:pt x="3183" y="2470"/>
                </a:lnTo>
                <a:lnTo>
                  <a:pt x="3133" y="2556"/>
                </a:lnTo>
                <a:lnTo>
                  <a:pt x="3078" y="2638"/>
                </a:lnTo>
                <a:lnTo>
                  <a:pt x="3018" y="2719"/>
                </a:lnTo>
                <a:lnTo>
                  <a:pt x="2954" y="2795"/>
                </a:lnTo>
                <a:lnTo>
                  <a:pt x="2886" y="2866"/>
                </a:lnTo>
                <a:lnTo>
                  <a:pt x="2813" y="2935"/>
                </a:lnTo>
                <a:lnTo>
                  <a:pt x="2737" y="2998"/>
                </a:lnTo>
                <a:lnTo>
                  <a:pt x="2657" y="3056"/>
                </a:lnTo>
                <a:lnTo>
                  <a:pt x="2573" y="3111"/>
                </a:lnTo>
                <a:lnTo>
                  <a:pt x="2486" y="3161"/>
                </a:lnTo>
                <a:lnTo>
                  <a:pt x="2396" y="3205"/>
                </a:lnTo>
                <a:lnTo>
                  <a:pt x="2302" y="3245"/>
                </a:lnTo>
                <a:lnTo>
                  <a:pt x="2206" y="3278"/>
                </a:lnTo>
                <a:lnTo>
                  <a:pt x="2107" y="3306"/>
                </a:lnTo>
                <a:lnTo>
                  <a:pt x="2006" y="3328"/>
                </a:lnTo>
                <a:lnTo>
                  <a:pt x="1902" y="3344"/>
                </a:lnTo>
                <a:lnTo>
                  <a:pt x="1797" y="3354"/>
                </a:lnTo>
                <a:lnTo>
                  <a:pt x="1690" y="3357"/>
                </a:lnTo>
                <a:lnTo>
                  <a:pt x="1583" y="3354"/>
                </a:lnTo>
                <a:lnTo>
                  <a:pt x="1477" y="3344"/>
                </a:lnTo>
                <a:lnTo>
                  <a:pt x="1374" y="3328"/>
                </a:lnTo>
                <a:lnTo>
                  <a:pt x="1273" y="3306"/>
                </a:lnTo>
                <a:lnTo>
                  <a:pt x="1174" y="3278"/>
                </a:lnTo>
                <a:lnTo>
                  <a:pt x="1078" y="3245"/>
                </a:lnTo>
                <a:lnTo>
                  <a:pt x="984" y="3205"/>
                </a:lnTo>
                <a:lnTo>
                  <a:pt x="894" y="3161"/>
                </a:lnTo>
                <a:lnTo>
                  <a:pt x="806" y="3111"/>
                </a:lnTo>
                <a:lnTo>
                  <a:pt x="722" y="3056"/>
                </a:lnTo>
                <a:lnTo>
                  <a:pt x="642" y="2998"/>
                </a:lnTo>
                <a:lnTo>
                  <a:pt x="565" y="2935"/>
                </a:lnTo>
                <a:lnTo>
                  <a:pt x="493" y="2866"/>
                </a:lnTo>
                <a:lnTo>
                  <a:pt x="425" y="2795"/>
                </a:lnTo>
                <a:lnTo>
                  <a:pt x="361" y="2719"/>
                </a:lnTo>
                <a:lnTo>
                  <a:pt x="301" y="2638"/>
                </a:lnTo>
                <a:lnTo>
                  <a:pt x="247" y="2556"/>
                </a:lnTo>
                <a:lnTo>
                  <a:pt x="197" y="2470"/>
                </a:lnTo>
                <a:lnTo>
                  <a:pt x="152" y="2380"/>
                </a:lnTo>
                <a:lnTo>
                  <a:pt x="113" y="2287"/>
                </a:lnTo>
                <a:lnTo>
                  <a:pt x="79" y="2192"/>
                </a:lnTo>
                <a:lnTo>
                  <a:pt x="51" y="2093"/>
                </a:lnTo>
                <a:lnTo>
                  <a:pt x="29" y="1993"/>
                </a:lnTo>
                <a:lnTo>
                  <a:pt x="13" y="1890"/>
                </a:lnTo>
                <a:lnTo>
                  <a:pt x="3" y="1785"/>
                </a:lnTo>
                <a:lnTo>
                  <a:pt x="0" y="1678"/>
                </a:lnTo>
                <a:lnTo>
                  <a:pt x="3" y="1573"/>
                </a:lnTo>
                <a:lnTo>
                  <a:pt x="13" y="1468"/>
                </a:lnTo>
                <a:lnTo>
                  <a:pt x="29" y="1365"/>
                </a:lnTo>
                <a:lnTo>
                  <a:pt x="51" y="1265"/>
                </a:lnTo>
                <a:lnTo>
                  <a:pt x="79" y="1166"/>
                </a:lnTo>
                <a:lnTo>
                  <a:pt x="113" y="1070"/>
                </a:lnTo>
                <a:lnTo>
                  <a:pt x="152" y="978"/>
                </a:lnTo>
                <a:lnTo>
                  <a:pt x="197" y="888"/>
                </a:lnTo>
                <a:lnTo>
                  <a:pt x="247" y="802"/>
                </a:lnTo>
                <a:lnTo>
                  <a:pt x="301" y="718"/>
                </a:lnTo>
                <a:lnTo>
                  <a:pt x="361" y="638"/>
                </a:lnTo>
                <a:lnTo>
                  <a:pt x="425" y="562"/>
                </a:lnTo>
                <a:lnTo>
                  <a:pt x="493" y="491"/>
                </a:lnTo>
                <a:lnTo>
                  <a:pt x="565" y="422"/>
                </a:lnTo>
                <a:lnTo>
                  <a:pt x="642" y="359"/>
                </a:lnTo>
                <a:lnTo>
                  <a:pt x="722" y="300"/>
                </a:lnTo>
                <a:lnTo>
                  <a:pt x="806" y="246"/>
                </a:lnTo>
                <a:lnTo>
                  <a:pt x="894" y="197"/>
                </a:lnTo>
                <a:lnTo>
                  <a:pt x="984" y="152"/>
                </a:lnTo>
                <a:lnTo>
                  <a:pt x="1078" y="113"/>
                </a:lnTo>
                <a:lnTo>
                  <a:pt x="1174" y="79"/>
                </a:lnTo>
                <a:lnTo>
                  <a:pt x="1273" y="51"/>
                </a:lnTo>
                <a:lnTo>
                  <a:pt x="1374" y="29"/>
                </a:lnTo>
                <a:lnTo>
                  <a:pt x="1477" y="14"/>
                </a:lnTo>
                <a:lnTo>
                  <a:pt x="1583" y="3"/>
                </a:lnTo>
                <a:lnTo>
                  <a:pt x="169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auto">
          <a:xfrm>
            <a:off x="313876" y="2905486"/>
            <a:ext cx="371924" cy="369287"/>
          </a:xfrm>
          <a:custGeom>
            <a:avLst/>
            <a:gdLst>
              <a:gd name="T0" fmla="*/ 2467 w 3380"/>
              <a:gd name="T1" fmla="*/ 933 h 3357"/>
              <a:gd name="T2" fmla="*/ 1413 w 3380"/>
              <a:gd name="T3" fmla="*/ 2007 h 3357"/>
              <a:gd name="T4" fmla="*/ 1372 w 3380"/>
              <a:gd name="T5" fmla="*/ 2015 h 3357"/>
              <a:gd name="T6" fmla="*/ 929 w 3380"/>
              <a:gd name="T7" fmla="*/ 1549 h 3357"/>
              <a:gd name="T8" fmla="*/ 875 w 3380"/>
              <a:gd name="T9" fmla="*/ 1525 h 3357"/>
              <a:gd name="T10" fmla="*/ 821 w 3380"/>
              <a:gd name="T11" fmla="*/ 1549 h 3357"/>
              <a:gd name="T12" fmla="*/ 697 w 3380"/>
              <a:gd name="T13" fmla="*/ 1683 h 3357"/>
              <a:gd name="T14" fmla="*/ 692 w 3380"/>
              <a:gd name="T15" fmla="*/ 1721 h 3357"/>
              <a:gd name="T16" fmla="*/ 714 w 3380"/>
              <a:gd name="T17" fmla="*/ 1763 h 3357"/>
              <a:gd name="T18" fmla="*/ 1337 w 3380"/>
              <a:gd name="T19" fmla="*/ 2429 h 3357"/>
              <a:gd name="T20" fmla="*/ 1382 w 3380"/>
              <a:gd name="T21" fmla="*/ 2442 h 3357"/>
              <a:gd name="T22" fmla="*/ 1424 w 3380"/>
              <a:gd name="T23" fmla="*/ 2429 h 3357"/>
              <a:gd name="T24" fmla="*/ 2677 w 3380"/>
              <a:gd name="T25" fmla="*/ 1138 h 3357"/>
              <a:gd name="T26" fmla="*/ 2687 w 3380"/>
              <a:gd name="T27" fmla="*/ 1093 h 3357"/>
              <a:gd name="T28" fmla="*/ 2666 w 3380"/>
              <a:gd name="T29" fmla="*/ 1053 h 3357"/>
              <a:gd name="T30" fmla="*/ 2523 w 3380"/>
              <a:gd name="T31" fmla="*/ 926 h 3357"/>
              <a:gd name="T32" fmla="*/ 1797 w 3380"/>
              <a:gd name="T33" fmla="*/ 3 h 3357"/>
              <a:gd name="T34" fmla="*/ 2107 w 3380"/>
              <a:gd name="T35" fmla="*/ 51 h 3357"/>
              <a:gd name="T36" fmla="*/ 2396 w 3380"/>
              <a:gd name="T37" fmla="*/ 152 h 3357"/>
              <a:gd name="T38" fmla="*/ 2657 w 3380"/>
              <a:gd name="T39" fmla="*/ 300 h 3357"/>
              <a:gd name="T40" fmla="*/ 2886 w 3380"/>
              <a:gd name="T41" fmla="*/ 491 h 3357"/>
              <a:gd name="T42" fmla="*/ 3078 w 3380"/>
              <a:gd name="T43" fmla="*/ 718 h 3357"/>
              <a:gd name="T44" fmla="*/ 3227 w 3380"/>
              <a:gd name="T45" fmla="*/ 978 h 3357"/>
              <a:gd name="T46" fmla="*/ 3328 w 3380"/>
              <a:gd name="T47" fmla="*/ 1265 h 3357"/>
              <a:gd name="T48" fmla="*/ 3376 w 3380"/>
              <a:gd name="T49" fmla="*/ 1573 h 3357"/>
              <a:gd name="T50" fmla="*/ 3367 w 3380"/>
              <a:gd name="T51" fmla="*/ 1890 h 3357"/>
              <a:gd name="T52" fmla="*/ 3300 w 3380"/>
              <a:gd name="T53" fmla="*/ 2192 h 3357"/>
              <a:gd name="T54" fmla="*/ 3183 w 3380"/>
              <a:gd name="T55" fmla="*/ 2470 h 3357"/>
              <a:gd name="T56" fmla="*/ 3018 w 3380"/>
              <a:gd name="T57" fmla="*/ 2719 h 3357"/>
              <a:gd name="T58" fmla="*/ 2813 w 3380"/>
              <a:gd name="T59" fmla="*/ 2935 h 3357"/>
              <a:gd name="T60" fmla="*/ 2573 w 3380"/>
              <a:gd name="T61" fmla="*/ 3111 h 3357"/>
              <a:gd name="T62" fmla="*/ 2302 w 3380"/>
              <a:gd name="T63" fmla="*/ 3245 h 3357"/>
              <a:gd name="T64" fmla="*/ 2006 w 3380"/>
              <a:gd name="T65" fmla="*/ 3328 h 3357"/>
              <a:gd name="T66" fmla="*/ 1690 w 3380"/>
              <a:gd name="T67" fmla="*/ 3357 h 3357"/>
              <a:gd name="T68" fmla="*/ 1374 w 3380"/>
              <a:gd name="T69" fmla="*/ 3328 h 3357"/>
              <a:gd name="T70" fmla="*/ 1078 w 3380"/>
              <a:gd name="T71" fmla="*/ 3245 h 3357"/>
              <a:gd name="T72" fmla="*/ 806 w 3380"/>
              <a:gd name="T73" fmla="*/ 3111 h 3357"/>
              <a:gd name="T74" fmla="*/ 565 w 3380"/>
              <a:gd name="T75" fmla="*/ 2935 h 3357"/>
              <a:gd name="T76" fmla="*/ 361 w 3380"/>
              <a:gd name="T77" fmla="*/ 2719 h 3357"/>
              <a:gd name="T78" fmla="*/ 197 w 3380"/>
              <a:gd name="T79" fmla="*/ 2470 h 3357"/>
              <a:gd name="T80" fmla="*/ 79 w 3380"/>
              <a:gd name="T81" fmla="*/ 2192 h 3357"/>
              <a:gd name="T82" fmla="*/ 13 w 3380"/>
              <a:gd name="T83" fmla="*/ 1890 h 3357"/>
              <a:gd name="T84" fmla="*/ 3 w 3380"/>
              <a:gd name="T85" fmla="*/ 1573 h 3357"/>
              <a:gd name="T86" fmla="*/ 51 w 3380"/>
              <a:gd name="T87" fmla="*/ 1265 h 3357"/>
              <a:gd name="T88" fmla="*/ 152 w 3380"/>
              <a:gd name="T89" fmla="*/ 978 h 3357"/>
              <a:gd name="T90" fmla="*/ 301 w 3380"/>
              <a:gd name="T91" fmla="*/ 718 h 3357"/>
              <a:gd name="T92" fmla="*/ 493 w 3380"/>
              <a:gd name="T93" fmla="*/ 491 h 3357"/>
              <a:gd name="T94" fmla="*/ 722 w 3380"/>
              <a:gd name="T95" fmla="*/ 300 h 3357"/>
              <a:gd name="T96" fmla="*/ 984 w 3380"/>
              <a:gd name="T97" fmla="*/ 152 h 3357"/>
              <a:gd name="T98" fmla="*/ 1273 w 3380"/>
              <a:gd name="T99" fmla="*/ 51 h 3357"/>
              <a:gd name="T100" fmla="*/ 1583 w 3380"/>
              <a:gd name="T10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80" h="3357">
                <a:moveTo>
                  <a:pt x="2504" y="924"/>
                </a:moveTo>
                <a:lnTo>
                  <a:pt x="2485" y="926"/>
                </a:lnTo>
                <a:lnTo>
                  <a:pt x="2467" y="933"/>
                </a:lnTo>
                <a:lnTo>
                  <a:pt x="2450" y="946"/>
                </a:lnTo>
                <a:lnTo>
                  <a:pt x="2443" y="946"/>
                </a:lnTo>
                <a:lnTo>
                  <a:pt x="1413" y="2007"/>
                </a:lnTo>
                <a:lnTo>
                  <a:pt x="1401" y="2015"/>
                </a:lnTo>
                <a:lnTo>
                  <a:pt x="1386" y="2018"/>
                </a:lnTo>
                <a:lnTo>
                  <a:pt x="1372" y="2015"/>
                </a:lnTo>
                <a:lnTo>
                  <a:pt x="1360" y="2007"/>
                </a:lnTo>
                <a:lnTo>
                  <a:pt x="937" y="1557"/>
                </a:lnTo>
                <a:lnTo>
                  <a:pt x="929" y="1549"/>
                </a:lnTo>
                <a:lnTo>
                  <a:pt x="913" y="1536"/>
                </a:lnTo>
                <a:lnTo>
                  <a:pt x="895" y="1529"/>
                </a:lnTo>
                <a:lnTo>
                  <a:pt x="875" y="1525"/>
                </a:lnTo>
                <a:lnTo>
                  <a:pt x="856" y="1529"/>
                </a:lnTo>
                <a:lnTo>
                  <a:pt x="838" y="1536"/>
                </a:lnTo>
                <a:lnTo>
                  <a:pt x="821" y="1549"/>
                </a:lnTo>
                <a:lnTo>
                  <a:pt x="714" y="1656"/>
                </a:lnTo>
                <a:lnTo>
                  <a:pt x="704" y="1668"/>
                </a:lnTo>
                <a:lnTo>
                  <a:pt x="697" y="1683"/>
                </a:lnTo>
                <a:lnTo>
                  <a:pt x="692" y="1697"/>
                </a:lnTo>
                <a:lnTo>
                  <a:pt x="691" y="1709"/>
                </a:lnTo>
                <a:lnTo>
                  <a:pt x="692" y="1721"/>
                </a:lnTo>
                <a:lnTo>
                  <a:pt x="697" y="1736"/>
                </a:lnTo>
                <a:lnTo>
                  <a:pt x="704" y="1750"/>
                </a:lnTo>
                <a:lnTo>
                  <a:pt x="714" y="1763"/>
                </a:lnTo>
                <a:lnTo>
                  <a:pt x="730" y="1778"/>
                </a:lnTo>
                <a:lnTo>
                  <a:pt x="1329" y="2418"/>
                </a:lnTo>
                <a:lnTo>
                  <a:pt x="1337" y="2429"/>
                </a:lnTo>
                <a:lnTo>
                  <a:pt x="1350" y="2435"/>
                </a:lnTo>
                <a:lnTo>
                  <a:pt x="1365" y="2440"/>
                </a:lnTo>
                <a:lnTo>
                  <a:pt x="1382" y="2442"/>
                </a:lnTo>
                <a:lnTo>
                  <a:pt x="1399" y="2440"/>
                </a:lnTo>
                <a:lnTo>
                  <a:pt x="1413" y="2435"/>
                </a:lnTo>
                <a:lnTo>
                  <a:pt x="1424" y="2429"/>
                </a:lnTo>
                <a:lnTo>
                  <a:pt x="1436" y="2418"/>
                </a:lnTo>
                <a:lnTo>
                  <a:pt x="2666" y="1152"/>
                </a:lnTo>
                <a:lnTo>
                  <a:pt x="2677" y="1138"/>
                </a:lnTo>
                <a:lnTo>
                  <a:pt x="2684" y="1124"/>
                </a:lnTo>
                <a:lnTo>
                  <a:pt x="2687" y="1107"/>
                </a:lnTo>
                <a:lnTo>
                  <a:pt x="2687" y="1093"/>
                </a:lnTo>
                <a:lnTo>
                  <a:pt x="2684" y="1078"/>
                </a:lnTo>
                <a:lnTo>
                  <a:pt x="2677" y="1064"/>
                </a:lnTo>
                <a:lnTo>
                  <a:pt x="2666" y="1053"/>
                </a:lnTo>
                <a:lnTo>
                  <a:pt x="2558" y="946"/>
                </a:lnTo>
                <a:lnTo>
                  <a:pt x="2541" y="933"/>
                </a:lnTo>
                <a:lnTo>
                  <a:pt x="2523" y="926"/>
                </a:lnTo>
                <a:lnTo>
                  <a:pt x="2504" y="924"/>
                </a:lnTo>
                <a:close/>
                <a:moveTo>
                  <a:pt x="1690" y="0"/>
                </a:moveTo>
                <a:lnTo>
                  <a:pt x="1797" y="3"/>
                </a:lnTo>
                <a:lnTo>
                  <a:pt x="1902" y="14"/>
                </a:lnTo>
                <a:lnTo>
                  <a:pt x="2006" y="29"/>
                </a:lnTo>
                <a:lnTo>
                  <a:pt x="2107" y="51"/>
                </a:lnTo>
                <a:lnTo>
                  <a:pt x="2206" y="79"/>
                </a:lnTo>
                <a:lnTo>
                  <a:pt x="2302" y="113"/>
                </a:lnTo>
                <a:lnTo>
                  <a:pt x="2396" y="152"/>
                </a:lnTo>
                <a:lnTo>
                  <a:pt x="2486" y="197"/>
                </a:lnTo>
                <a:lnTo>
                  <a:pt x="2573" y="246"/>
                </a:lnTo>
                <a:lnTo>
                  <a:pt x="2657" y="300"/>
                </a:lnTo>
                <a:lnTo>
                  <a:pt x="2737" y="359"/>
                </a:lnTo>
                <a:lnTo>
                  <a:pt x="2813" y="422"/>
                </a:lnTo>
                <a:lnTo>
                  <a:pt x="2886" y="491"/>
                </a:lnTo>
                <a:lnTo>
                  <a:pt x="2954" y="562"/>
                </a:lnTo>
                <a:lnTo>
                  <a:pt x="3018" y="638"/>
                </a:lnTo>
                <a:lnTo>
                  <a:pt x="3078" y="718"/>
                </a:lnTo>
                <a:lnTo>
                  <a:pt x="3133" y="802"/>
                </a:lnTo>
                <a:lnTo>
                  <a:pt x="3183" y="888"/>
                </a:lnTo>
                <a:lnTo>
                  <a:pt x="3227" y="978"/>
                </a:lnTo>
                <a:lnTo>
                  <a:pt x="3267" y="1070"/>
                </a:lnTo>
                <a:lnTo>
                  <a:pt x="3300" y="1166"/>
                </a:lnTo>
                <a:lnTo>
                  <a:pt x="3328" y="1265"/>
                </a:lnTo>
                <a:lnTo>
                  <a:pt x="3350" y="1365"/>
                </a:lnTo>
                <a:lnTo>
                  <a:pt x="3367" y="1468"/>
                </a:lnTo>
                <a:lnTo>
                  <a:pt x="3376" y="1573"/>
                </a:lnTo>
                <a:lnTo>
                  <a:pt x="3380" y="1678"/>
                </a:lnTo>
                <a:lnTo>
                  <a:pt x="3376" y="1785"/>
                </a:lnTo>
                <a:lnTo>
                  <a:pt x="3367" y="1890"/>
                </a:lnTo>
                <a:lnTo>
                  <a:pt x="3350" y="1993"/>
                </a:lnTo>
                <a:lnTo>
                  <a:pt x="3328" y="2093"/>
                </a:lnTo>
                <a:lnTo>
                  <a:pt x="3300" y="2192"/>
                </a:lnTo>
                <a:lnTo>
                  <a:pt x="3267" y="2287"/>
                </a:lnTo>
                <a:lnTo>
                  <a:pt x="3227" y="2380"/>
                </a:lnTo>
                <a:lnTo>
                  <a:pt x="3183" y="2470"/>
                </a:lnTo>
                <a:lnTo>
                  <a:pt x="3133" y="2556"/>
                </a:lnTo>
                <a:lnTo>
                  <a:pt x="3078" y="2638"/>
                </a:lnTo>
                <a:lnTo>
                  <a:pt x="3018" y="2719"/>
                </a:lnTo>
                <a:lnTo>
                  <a:pt x="2954" y="2795"/>
                </a:lnTo>
                <a:lnTo>
                  <a:pt x="2886" y="2866"/>
                </a:lnTo>
                <a:lnTo>
                  <a:pt x="2813" y="2935"/>
                </a:lnTo>
                <a:lnTo>
                  <a:pt x="2737" y="2998"/>
                </a:lnTo>
                <a:lnTo>
                  <a:pt x="2657" y="3056"/>
                </a:lnTo>
                <a:lnTo>
                  <a:pt x="2573" y="3111"/>
                </a:lnTo>
                <a:lnTo>
                  <a:pt x="2486" y="3161"/>
                </a:lnTo>
                <a:lnTo>
                  <a:pt x="2396" y="3205"/>
                </a:lnTo>
                <a:lnTo>
                  <a:pt x="2302" y="3245"/>
                </a:lnTo>
                <a:lnTo>
                  <a:pt x="2206" y="3278"/>
                </a:lnTo>
                <a:lnTo>
                  <a:pt x="2107" y="3306"/>
                </a:lnTo>
                <a:lnTo>
                  <a:pt x="2006" y="3328"/>
                </a:lnTo>
                <a:lnTo>
                  <a:pt x="1902" y="3344"/>
                </a:lnTo>
                <a:lnTo>
                  <a:pt x="1797" y="3354"/>
                </a:lnTo>
                <a:lnTo>
                  <a:pt x="1690" y="3357"/>
                </a:lnTo>
                <a:lnTo>
                  <a:pt x="1583" y="3354"/>
                </a:lnTo>
                <a:lnTo>
                  <a:pt x="1477" y="3344"/>
                </a:lnTo>
                <a:lnTo>
                  <a:pt x="1374" y="3328"/>
                </a:lnTo>
                <a:lnTo>
                  <a:pt x="1273" y="3306"/>
                </a:lnTo>
                <a:lnTo>
                  <a:pt x="1174" y="3278"/>
                </a:lnTo>
                <a:lnTo>
                  <a:pt x="1078" y="3245"/>
                </a:lnTo>
                <a:lnTo>
                  <a:pt x="984" y="3205"/>
                </a:lnTo>
                <a:lnTo>
                  <a:pt x="894" y="3161"/>
                </a:lnTo>
                <a:lnTo>
                  <a:pt x="806" y="3111"/>
                </a:lnTo>
                <a:lnTo>
                  <a:pt x="722" y="3056"/>
                </a:lnTo>
                <a:lnTo>
                  <a:pt x="642" y="2998"/>
                </a:lnTo>
                <a:lnTo>
                  <a:pt x="565" y="2935"/>
                </a:lnTo>
                <a:lnTo>
                  <a:pt x="493" y="2866"/>
                </a:lnTo>
                <a:lnTo>
                  <a:pt x="425" y="2795"/>
                </a:lnTo>
                <a:lnTo>
                  <a:pt x="361" y="2719"/>
                </a:lnTo>
                <a:lnTo>
                  <a:pt x="301" y="2638"/>
                </a:lnTo>
                <a:lnTo>
                  <a:pt x="247" y="2556"/>
                </a:lnTo>
                <a:lnTo>
                  <a:pt x="197" y="2470"/>
                </a:lnTo>
                <a:lnTo>
                  <a:pt x="152" y="2380"/>
                </a:lnTo>
                <a:lnTo>
                  <a:pt x="113" y="2287"/>
                </a:lnTo>
                <a:lnTo>
                  <a:pt x="79" y="2192"/>
                </a:lnTo>
                <a:lnTo>
                  <a:pt x="51" y="2093"/>
                </a:lnTo>
                <a:lnTo>
                  <a:pt x="29" y="1993"/>
                </a:lnTo>
                <a:lnTo>
                  <a:pt x="13" y="1890"/>
                </a:lnTo>
                <a:lnTo>
                  <a:pt x="3" y="1785"/>
                </a:lnTo>
                <a:lnTo>
                  <a:pt x="0" y="1678"/>
                </a:lnTo>
                <a:lnTo>
                  <a:pt x="3" y="1573"/>
                </a:lnTo>
                <a:lnTo>
                  <a:pt x="13" y="1468"/>
                </a:lnTo>
                <a:lnTo>
                  <a:pt x="29" y="1365"/>
                </a:lnTo>
                <a:lnTo>
                  <a:pt x="51" y="1265"/>
                </a:lnTo>
                <a:lnTo>
                  <a:pt x="79" y="1166"/>
                </a:lnTo>
                <a:lnTo>
                  <a:pt x="113" y="1070"/>
                </a:lnTo>
                <a:lnTo>
                  <a:pt x="152" y="978"/>
                </a:lnTo>
                <a:lnTo>
                  <a:pt x="197" y="888"/>
                </a:lnTo>
                <a:lnTo>
                  <a:pt x="247" y="802"/>
                </a:lnTo>
                <a:lnTo>
                  <a:pt x="301" y="718"/>
                </a:lnTo>
                <a:lnTo>
                  <a:pt x="361" y="638"/>
                </a:lnTo>
                <a:lnTo>
                  <a:pt x="425" y="562"/>
                </a:lnTo>
                <a:lnTo>
                  <a:pt x="493" y="491"/>
                </a:lnTo>
                <a:lnTo>
                  <a:pt x="565" y="422"/>
                </a:lnTo>
                <a:lnTo>
                  <a:pt x="642" y="359"/>
                </a:lnTo>
                <a:lnTo>
                  <a:pt x="722" y="300"/>
                </a:lnTo>
                <a:lnTo>
                  <a:pt x="806" y="246"/>
                </a:lnTo>
                <a:lnTo>
                  <a:pt x="894" y="197"/>
                </a:lnTo>
                <a:lnTo>
                  <a:pt x="984" y="152"/>
                </a:lnTo>
                <a:lnTo>
                  <a:pt x="1078" y="113"/>
                </a:lnTo>
                <a:lnTo>
                  <a:pt x="1174" y="79"/>
                </a:lnTo>
                <a:lnTo>
                  <a:pt x="1273" y="51"/>
                </a:lnTo>
                <a:lnTo>
                  <a:pt x="1374" y="29"/>
                </a:lnTo>
                <a:lnTo>
                  <a:pt x="1477" y="14"/>
                </a:lnTo>
                <a:lnTo>
                  <a:pt x="1583" y="3"/>
                </a:lnTo>
                <a:lnTo>
                  <a:pt x="169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8" name="Freeform 7"/>
          <p:cNvSpPr>
            <a:spLocks noEditPoints="1"/>
          </p:cNvSpPr>
          <p:nvPr userDrawn="1"/>
        </p:nvSpPr>
        <p:spPr bwMode="auto">
          <a:xfrm>
            <a:off x="313876" y="3617917"/>
            <a:ext cx="371924" cy="369287"/>
          </a:xfrm>
          <a:custGeom>
            <a:avLst/>
            <a:gdLst>
              <a:gd name="T0" fmla="*/ 2467 w 3380"/>
              <a:gd name="T1" fmla="*/ 933 h 3357"/>
              <a:gd name="T2" fmla="*/ 1413 w 3380"/>
              <a:gd name="T3" fmla="*/ 2007 h 3357"/>
              <a:gd name="T4" fmla="*/ 1372 w 3380"/>
              <a:gd name="T5" fmla="*/ 2015 h 3357"/>
              <a:gd name="T6" fmla="*/ 929 w 3380"/>
              <a:gd name="T7" fmla="*/ 1549 h 3357"/>
              <a:gd name="T8" fmla="*/ 875 w 3380"/>
              <a:gd name="T9" fmla="*/ 1525 h 3357"/>
              <a:gd name="T10" fmla="*/ 821 w 3380"/>
              <a:gd name="T11" fmla="*/ 1549 h 3357"/>
              <a:gd name="T12" fmla="*/ 697 w 3380"/>
              <a:gd name="T13" fmla="*/ 1683 h 3357"/>
              <a:gd name="T14" fmla="*/ 692 w 3380"/>
              <a:gd name="T15" fmla="*/ 1721 h 3357"/>
              <a:gd name="T16" fmla="*/ 714 w 3380"/>
              <a:gd name="T17" fmla="*/ 1763 h 3357"/>
              <a:gd name="T18" fmla="*/ 1337 w 3380"/>
              <a:gd name="T19" fmla="*/ 2429 h 3357"/>
              <a:gd name="T20" fmla="*/ 1382 w 3380"/>
              <a:gd name="T21" fmla="*/ 2442 h 3357"/>
              <a:gd name="T22" fmla="*/ 1424 w 3380"/>
              <a:gd name="T23" fmla="*/ 2429 h 3357"/>
              <a:gd name="T24" fmla="*/ 2677 w 3380"/>
              <a:gd name="T25" fmla="*/ 1138 h 3357"/>
              <a:gd name="T26" fmla="*/ 2687 w 3380"/>
              <a:gd name="T27" fmla="*/ 1093 h 3357"/>
              <a:gd name="T28" fmla="*/ 2666 w 3380"/>
              <a:gd name="T29" fmla="*/ 1053 h 3357"/>
              <a:gd name="T30" fmla="*/ 2523 w 3380"/>
              <a:gd name="T31" fmla="*/ 926 h 3357"/>
              <a:gd name="T32" fmla="*/ 1797 w 3380"/>
              <a:gd name="T33" fmla="*/ 3 h 3357"/>
              <a:gd name="T34" fmla="*/ 2107 w 3380"/>
              <a:gd name="T35" fmla="*/ 51 h 3357"/>
              <a:gd name="T36" fmla="*/ 2396 w 3380"/>
              <a:gd name="T37" fmla="*/ 152 h 3357"/>
              <a:gd name="T38" fmla="*/ 2657 w 3380"/>
              <a:gd name="T39" fmla="*/ 300 h 3357"/>
              <a:gd name="T40" fmla="*/ 2886 w 3380"/>
              <a:gd name="T41" fmla="*/ 491 h 3357"/>
              <a:gd name="T42" fmla="*/ 3078 w 3380"/>
              <a:gd name="T43" fmla="*/ 718 h 3357"/>
              <a:gd name="T44" fmla="*/ 3227 w 3380"/>
              <a:gd name="T45" fmla="*/ 978 h 3357"/>
              <a:gd name="T46" fmla="*/ 3328 w 3380"/>
              <a:gd name="T47" fmla="*/ 1265 h 3357"/>
              <a:gd name="T48" fmla="*/ 3376 w 3380"/>
              <a:gd name="T49" fmla="*/ 1573 h 3357"/>
              <a:gd name="T50" fmla="*/ 3367 w 3380"/>
              <a:gd name="T51" fmla="*/ 1890 h 3357"/>
              <a:gd name="T52" fmla="*/ 3300 w 3380"/>
              <a:gd name="T53" fmla="*/ 2192 h 3357"/>
              <a:gd name="T54" fmla="*/ 3183 w 3380"/>
              <a:gd name="T55" fmla="*/ 2470 h 3357"/>
              <a:gd name="T56" fmla="*/ 3018 w 3380"/>
              <a:gd name="T57" fmla="*/ 2719 h 3357"/>
              <a:gd name="T58" fmla="*/ 2813 w 3380"/>
              <a:gd name="T59" fmla="*/ 2935 h 3357"/>
              <a:gd name="T60" fmla="*/ 2573 w 3380"/>
              <a:gd name="T61" fmla="*/ 3111 h 3357"/>
              <a:gd name="T62" fmla="*/ 2302 w 3380"/>
              <a:gd name="T63" fmla="*/ 3245 h 3357"/>
              <a:gd name="T64" fmla="*/ 2006 w 3380"/>
              <a:gd name="T65" fmla="*/ 3328 h 3357"/>
              <a:gd name="T66" fmla="*/ 1690 w 3380"/>
              <a:gd name="T67" fmla="*/ 3357 h 3357"/>
              <a:gd name="T68" fmla="*/ 1374 w 3380"/>
              <a:gd name="T69" fmla="*/ 3328 h 3357"/>
              <a:gd name="T70" fmla="*/ 1078 w 3380"/>
              <a:gd name="T71" fmla="*/ 3245 h 3357"/>
              <a:gd name="T72" fmla="*/ 806 w 3380"/>
              <a:gd name="T73" fmla="*/ 3111 h 3357"/>
              <a:gd name="T74" fmla="*/ 565 w 3380"/>
              <a:gd name="T75" fmla="*/ 2935 h 3357"/>
              <a:gd name="T76" fmla="*/ 361 w 3380"/>
              <a:gd name="T77" fmla="*/ 2719 h 3357"/>
              <a:gd name="T78" fmla="*/ 197 w 3380"/>
              <a:gd name="T79" fmla="*/ 2470 h 3357"/>
              <a:gd name="T80" fmla="*/ 79 w 3380"/>
              <a:gd name="T81" fmla="*/ 2192 h 3357"/>
              <a:gd name="T82" fmla="*/ 13 w 3380"/>
              <a:gd name="T83" fmla="*/ 1890 h 3357"/>
              <a:gd name="T84" fmla="*/ 3 w 3380"/>
              <a:gd name="T85" fmla="*/ 1573 h 3357"/>
              <a:gd name="T86" fmla="*/ 51 w 3380"/>
              <a:gd name="T87" fmla="*/ 1265 h 3357"/>
              <a:gd name="T88" fmla="*/ 152 w 3380"/>
              <a:gd name="T89" fmla="*/ 978 h 3357"/>
              <a:gd name="T90" fmla="*/ 301 w 3380"/>
              <a:gd name="T91" fmla="*/ 718 h 3357"/>
              <a:gd name="T92" fmla="*/ 493 w 3380"/>
              <a:gd name="T93" fmla="*/ 491 h 3357"/>
              <a:gd name="T94" fmla="*/ 722 w 3380"/>
              <a:gd name="T95" fmla="*/ 300 h 3357"/>
              <a:gd name="T96" fmla="*/ 984 w 3380"/>
              <a:gd name="T97" fmla="*/ 152 h 3357"/>
              <a:gd name="T98" fmla="*/ 1273 w 3380"/>
              <a:gd name="T99" fmla="*/ 51 h 3357"/>
              <a:gd name="T100" fmla="*/ 1583 w 3380"/>
              <a:gd name="T10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80" h="3357">
                <a:moveTo>
                  <a:pt x="2504" y="924"/>
                </a:moveTo>
                <a:lnTo>
                  <a:pt x="2485" y="926"/>
                </a:lnTo>
                <a:lnTo>
                  <a:pt x="2467" y="933"/>
                </a:lnTo>
                <a:lnTo>
                  <a:pt x="2450" y="946"/>
                </a:lnTo>
                <a:lnTo>
                  <a:pt x="2443" y="946"/>
                </a:lnTo>
                <a:lnTo>
                  <a:pt x="1413" y="2007"/>
                </a:lnTo>
                <a:lnTo>
                  <a:pt x="1401" y="2015"/>
                </a:lnTo>
                <a:lnTo>
                  <a:pt x="1386" y="2018"/>
                </a:lnTo>
                <a:lnTo>
                  <a:pt x="1372" y="2015"/>
                </a:lnTo>
                <a:lnTo>
                  <a:pt x="1360" y="2007"/>
                </a:lnTo>
                <a:lnTo>
                  <a:pt x="937" y="1557"/>
                </a:lnTo>
                <a:lnTo>
                  <a:pt x="929" y="1549"/>
                </a:lnTo>
                <a:lnTo>
                  <a:pt x="913" y="1536"/>
                </a:lnTo>
                <a:lnTo>
                  <a:pt x="895" y="1529"/>
                </a:lnTo>
                <a:lnTo>
                  <a:pt x="875" y="1525"/>
                </a:lnTo>
                <a:lnTo>
                  <a:pt x="856" y="1529"/>
                </a:lnTo>
                <a:lnTo>
                  <a:pt x="838" y="1536"/>
                </a:lnTo>
                <a:lnTo>
                  <a:pt x="821" y="1549"/>
                </a:lnTo>
                <a:lnTo>
                  <a:pt x="714" y="1656"/>
                </a:lnTo>
                <a:lnTo>
                  <a:pt x="704" y="1668"/>
                </a:lnTo>
                <a:lnTo>
                  <a:pt x="697" y="1683"/>
                </a:lnTo>
                <a:lnTo>
                  <a:pt x="692" y="1697"/>
                </a:lnTo>
                <a:lnTo>
                  <a:pt x="691" y="1709"/>
                </a:lnTo>
                <a:lnTo>
                  <a:pt x="692" y="1721"/>
                </a:lnTo>
                <a:lnTo>
                  <a:pt x="697" y="1736"/>
                </a:lnTo>
                <a:lnTo>
                  <a:pt x="704" y="1750"/>
                </a:lnTo>
                <a:lnTo>
                  <a:pt x="714" y="1763"/>
                </a:lnTo>
                <a:lnTo>
                  <a:pt x="730" y="1778"/>
                </a:lnTo>
                <a:lnTo>
                  <a:pt x="1329" y="2418"/>
                </a:lnTo>
                <a:lnTo>
                  <a:pt x="1337" y="2429"/>
                </a:lnTo>
                <a:lnTo>
                  <a:pt x="1350" y="2435"/>
                </a:lnTo>
                <a:lnTo>
                  <a:pt x="1365" y="2440"/>
                </a:lnTo>
                <a:lnTo>
                  <a:pt x="1382" y="2442"/>
                </a:lnTo>
                <a:lnTo>
                  <a:pt x="1399" y="2440"/>
                </a:lnTo>
                <a:lnTo>
                  <a:pt x="1413" y="2435"/>
                </a:lnTo>
                <a:lnTo>
                  <a:pt x="1424" y="2429"/>
                </a:lnTo>
                <a:lnTo>
                  <a:pt x="1436" y="2418"/>
                </a:lnTo>
                <a:lnTo>
                  <a:pt x="2666" y="1152"/>
                </a:lnTo>
                <a:lnTo>
                  <a:pt x="2677" y="1138"/>
                </a:lnTo>
                <a:lnTo>
                  <a:pt x="2684" y="1124"/>
                </a:lnTo>
                <a:lnTo>
                  <a:pt x="2687" y="1107"/>
                </a:lnTo>
                <a:lnTo>
                  <a:pt x="2687" y="1093"/>
                </a:lnTo>
                <a:lnTo>
                  <a:pt x="2684" y="1078"/>
                </a:lnTo>
                <a:lnTo>
                  <a:pt x="2677" y="1064"/>
                </a:lnTo>
                <a:lnTo>
                  <a:pt x="2666" y="1053"/>
                </a:lnTo>
                <a:lnTo>
                  <a:pt x="2558" y="946"/>
                </a:lnTo>
                <a:lnTo>
                  <a:pt x="2541" y="933"/>
                </a:lnTo>
                <a:lnTo>
                  <a:pt x="2523" y="926"/>
                </a:lnTo>
                <a:lnTo>
                  <a:pt x="2504" y="924"/>
                </a:lnTo>
                <a:close/>
                <a:moveTo>
                  <a:pt x="1690" y="0"/>
                </a:moveTo>
                <a:lnTo>
                  <a:pt x="1797" y="3"/>
                </a:lnTo>
                <a:lnTo>
                  <a:pt x="1902" y="14"/>
                </a:lnTo>
                <a:lnTo>
                  <a:pt x="2006" y="29"/>
                </a:lnTo>
                <a:lnTo>
                  <a:pt x="2107" y="51"/>
                </a:lnTo>
                <a:lnTo>
                  <a:pt x="2206" y="79"/>
                </a:lnTo>
                <a:lnTo>
                  <a:pt x="2302" y="113"/>
                </a:lnTo>
                <a:lnTo>
                  <a:pt x="2396" y="152"/>
                </a:lnTo>
                <a:lnTo>
                  <a:pt x="2486" y="197"/>
                </a:lnTo>
                <a:lnTo>
                  <a:pt x="2573" y="246"/>
                </a:lnTo>
                <a:lnTo>
                  <a:pt x="2657" y="300"/>
                </a:lnTo>
                <a:lnTo>
                  <a:pt x="2737" y="359"/>
                </a:lnTo>
                <a:lnTo>
                  <a:pt x="2813" y="422"/>
                </a:lnTo>
                <a:lnTo>
                  <a:pt x="2886" y="491"/>
                </a:lnTo>
                <a:lnTo>
                  <a:pt x="2954" y="562"/>
                </a:lnTo>
                <a:lnTo>
                  <a:pt x="3018" y="638"/>
                </a:lnTo>
                <a:lnTo>
                  <a:pt x="3078" y="718"/>
                </a:lnTo>
                <a:lnTo>
                  <a:pt x="3133" y="802"/>
                </a:lnTo>
                <a:lnTo>
                  <a:pt x="3183" y="888"/>
                </a:lnTo>
                <a:lnTo>
                  <a:pt x="3227" y="978"/>
                </a:lnTo>
                <a:lnTo>
                  <a:pt x="3267" y="1070"/>
                </a:lnTo>
                <a:lnTo>
                  <a:pt x="3300" y="1166"/>
                </a:lnTo>
                <a:lnTo>
                  <a:pt x="3328" y="1265"/>
                </a:lnTo>
                <a:lnTo>
                  <a:pt x="3350" y="1365"/>
                </a:lnTo>
                <a:lnTo>
                  <a:pt x="3367" y="1468"/>
                </a:lnTo>
                <a:lnTo>
                  <a:pt x="3376" y="1573"/>
                </a:lnTo>
                <a:lnTo>
                  <a:pt x="3380" y="1678"/>
                </a:lnTo>
                <a:lnTo>
                  <a:pt x="3376" y="1785"/>
                </a:lnTo>
                <a:lnTo>
                  <a:pt x="3367" y="1890"/>
                </a:lnTo>
                <a:lnTo>
                  <a:pt x="3350" y="1993"/>
                </a:lnTo>
                <a:lnTo>
                  <a:pt x="3328" y="2093"/>
                </a:lnTo>
                <a:lnTo>
                  <a:pt x="3300" y="2192"/>
                </a:lnTo>
                <a:lnTo>
                  <a:pt x="3267" y="2287"/>
                </a:lnTo>
                <a:lnTo>
                  <a:pt x="3227" y="2380"/>
                </a:lnTo>
                <a:lnTo>
                  <a:pt x="3183" y="2470"/>
                </a:lnTo>
                <a:lnTo>
                  <a:pt x="3133" y="2556"/>
                </a:lnTo>
                <a:lnTo>
                  <a:pt x="3078" y="2638"/>
                </a:lnTo>
                <a:lnTo>
                  <a:pt x="3018" y="2719"/>
                </a:lnTo>
                <a:lnTo>
                  <a:pt x="2954" y="2795"/>
                </a:lnTo>
                <a:lnTo>
                  <a:pt x="2886" y="2866"/>
                </a:lnTo>
                <a:lnTo>
                  <a:pt x="2813" y="2935"/>
                </a:lnTo>
                <a:lnTo>
                  <a:pt x="2737" y="2998"/>
                </a:lnTo>
                <a:lnTo>
                  <a:pt x="2657" y="3056"/>
                </a:lnTo>
                <a:lnTo>
                  <a:pt x="2573" y="3111"/>
                </a:lnTo>
                <a:lnTo>
                  <a:pt x="2486" y="3161"/>
                </a:lnTo>
                <a:lnTo>
                  <a:pt x="2396" y="3205"/>
                </a:lnTo>
                <a:lnTo>
                  <a:pt x="2302" y="3245"/>
                </a:lnTo>
                <a:lnTo>
                  <a:pt x="2206" y="3278"/>
                </a:lnTo>
                <a:lnTo>
                  <a:pt x="2107" y="3306"/>
                </a:lnTo>
                <a:lnTo>
                  <a:pt x="2006" y="3328"/>
                </a:lnTo>
                <a:lnTo>
                  <a:pt x="1902" y="3344"/>
                </a:lnTo>
                <a:lnTo>
                  <a:pt x="1797" y="3354"/>
                </a:lnTo>
                <a:lnTo>
                  <a:pt x="1690" y="3357"/>
                </a:lnTo>
                <a:lnTo>
                  <a:pt x="1583" y="3354"/>
                </a:lnTo>
                <a:lnTo>
                  <a:pt x="1477" y="3344"/>
                </a:lnTo>
                <a:lnTo>
                  <a:pt x="1374" y="3328"/>
                </a:lnTo>
                <a:lnTo>
                  <a:pt x="1273" y="3306"/>
                </a:lnTo>
                <a:lnTo>
                  <a:pt x="1174" y="3278"/>
                </a:lnTo>
                <a:lnTo>
                  <a:pt x="1078" y="3245"/>
                </a:lnTo>
                <a:lnTo>
                  <a:pt x="984" y="3205"/>
                </a:lnTo>
                <a:lnTo>
                  <a:pt x="894" y="3161"/>
                </a:lnTo>
                <a:lnTo>
                  <a:pt x="806" y="3111"/>
                </a:lnTo>
                <a:lnTo>
                  <a:pt x="722" y="3056"/>
                </a:lnTo>
                <a:lnTo>
                  <a:pt x="642" y="2998"/>
                </a:lnTo>
                <a:lnTo>
                  <a:pt x="565" y="2935"/>
                </a:lnTo>
                <a:lnTo>
                  <a:pt x="493" y="2866"/>
                </a:lnTo>
                <a:lnTo>
                  <a:pt x="425" y="2795"/>
                </a:lnTo>
                <a:lnTo>
                  <a:pt x="361" y="2719"/>
                </a:lnTo>
                <a:lnTo>
                  <a:pt x="301" y="2638"/>
                </a:lnTo>
                <a:lnTo>
                  <a:pt x="247" y="2556"/>
                </a:lnTo>
                <a:lnTo>
                  <a:pt x="197" y="2470"/>
                </a:lnTo>
                <a:lnTo>
                  <a:pt x="152" y="2380"/>
                </a:lnTo>
                <a:lnTo>
                  <a:pt x="113" y="2287"/>
                </a:lnTo>
                <a:lnTo>
                  <a:pt x="79" y="2192"/>
                </a:lnTo>
                <a:lnTo>
                  <a:pt x="51" y="2093"/>
                </a:lnTo>
                <a:lnTo>
                  <a:pt x="29" y="1993"/>
                </a:lnTo>
                <a:lnTo>
                  <a:pt x="13" y="1890"/>
                </a:lnTo>
                <a:lnTo>
                  <a:pt x="3" y="1785"/>
                </a:lnTo>
                <a:lnTo>
                  <a:pt x="0" y="1678"/>
                </a:lnTo>
                <a:lnTo>
                  <a:pt x="3" y="1573"/>
                </a:lnTo>
                <a:lnTo>
                  <a:pt x="13" y="1468"/>
                </a:lnTo>
                <a:lnTo>
                  <a:pt x="29" y="1365"/>
                </a:lnTo>
                <a:lnTo>
                  <a:pt x="51" y="1265"/>
                </a:lnTo>
                <a:lnTo>
                  <a:pt x="79" y="1166"/>
                </a:lnTo>
                <a:lnTo>
                  <a:pt x="113" y="1070"/>
                </a:lnTo>
                <a:lnTo>
                  <a:pt x="152" y="978"/>
                </a:lnTo>
                <a:lnTo>
                  <a:pt x="197" y="888"/>
                </a:lnTo>
                <a:lnTo>
                  <a:pt x="247" y="802"/>
                </a:lnTo>
                <a:lnTo>
                  <a:pt x="301" y="718"/>
                </a:lnTo>
                <a:lnTo>
                  <a:pt x="361" y="638"/>
                </a:lnTo>
                <a:lnTo>
                  <a:pt x="425" y="562"/>
                </a:lnTo>
                <a:lnTo>
                  <a:pt x="493" y="491"/>
                </a:lnTo>
                <a:lnTo>
                  <a:pt x="565" y="422"/>
                </a:lnTo>
                <a:lnTo>
                  <a:pt x="642" y="359"/>
                </a:lnTo>
                <a:lnTo>
                  <a:pt x="722" y="300"/>
                </a:lnTo>
                <a:lnTo>
                  <a:pt x="806" y="246"/>
                </a:lnTo>
                <a:lnTo>
                  <a:pt x="894" y="197"/>
                </a:lnTo>
                <a:lnTo>
                  <a:pt x="984" y="152"/>
                </a:lnTo>
                <a:lnTo>
                  <a:pt x="1078" y="113"/>
                </a:lnTo>
                <a:lnTo>
                  <a:pt x="1174" y="79"/>
                </a:lnTo>
                <a:lnTo>
                  <a:pt x="1273" y="51"/>
                </a:lnTo>
                <a:lnTo>
                  <a:pt x="1374" y="29"/>
                </a:lnTo>
                <a:lnTo>
                  <a:pt x="1477" y="14"/>
                </a:lnTo>
                <a:lnTo>
                  <a:pt x="1583" y="3"/>
                </a:lnTo>
                <a:lnTo>
                  <a:pt x="169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9" name="Freeform 8"/>
          <p:cNvSpPr>
            <a:spLocks noEditPoints="1"/>
          </p:cNvSpPr>
          <p:nvPr userDrawn="1"/>
        </p:nvSpPr>
        <p:spPr bwMode="auto">
          <a:xfrm>
            <a:off x="313876" y="4330349"/>
            <a:ext cx="371924" cy="369287"/>
          </a:xfrm>
          <a:custGeom>
            <a:avLst/>
            <a:gdLst>
              <a:gd name="T0" fmla="*/ 2467 w 3380"/>
              <a:gd name="T1" fmla="*/ 933 h 3357"/>
              <a:gd name="T2" fmla="*/ 1413 w 3380"/>
              <a:gd name="T3" fmla="*/ 2007 h 3357"/>
              <a:gd name="T4" fmla="*/ 1372 w 3380"/>
              <a:gd name="T5" fmla="*/ 2015 h 3357"/>
              <a:gd name="T6" fmla="*/ 929 w 3380"/>
              <a:gd name="T7" fmla="*/ 1549 h 3357"/>
              <a:gd name="T8" fmla="*/ 875 w 3380"/>
              <a:gd name="T9" fmla="*/ 1525 h 3357"/>
              <a:gd name="T10" fmla="*/ 821 w 3380"/>
              <a:gd name="T11" fmla="*/ 1549 h 3357"/>
              <a:gd name="T12" fmla="*/ 697 w 3380"/>
              <a:gd name="T13" fmla="*/ 1683 h 3357"/>
              <a:gd name="T14" fmla="*/ 692 w 3380"/>
              <a:gd name="T15" fmla="*/ 1721 h 3357"/>
              <a:gd name="T16" fmla="*/ 714 w 3380"/>
              <a:gd name="T17" fmla="*/ 1763 h 3357"/>
              <a:gd name="T18" fmla="*/ 1337 w 3380"/>
              <a:gd name="T19" fmla="*/ 2429 h 3357"/>
              <a:gd name="T20" fmla="*/ 1382 w 3380"/>
              <a:gd name="T21" fmla="*/ 2442 h 3357"/>
              <a:gd name="T22" fmla="*/ 1424 w 3380"/>
              <a:gd name="T23" fmla="*/ 2429 h 3357"/>
              <a:gd name="T24" fmla="*/ 2677 w 3380"/>
              <a:gd name="T25" fmla="*/ 1138 h 3357"/>
              <a:gd name="T26" fmla="*/ 2687 w 3380"/>
              <a:gd name="T27" fmla="*/ 1093 h 3357"/>
              <a:gd name="T28" fmla="*/ 2666 w 3380"/>
              <a:gd name="T29" fmla="*/ 1053 h 3357"/>
              <a:gd name="T30" fmla="*/ 2523 w 3380"/>
              <a:gd name="T31" fmla="*/ 926 h 3357"/>
              <a:gd name="T32" fmla="*/ 1797 w 3380"/>
              <a:gd name="T33" fmla="*/ 3 h 3357"/>
              <a:gd name="T34" fmla="*/ 2107 w 3380"/>
              <a:gd name="T35" fmla="*/ 51 h 3357"/>
              <a:gd name="T36" fmla="*/ 2396 w 3380"/>
              <a:gd name="T37" fmla="*/ 152 h 3357"/>
              <a:gd name="T38" fmla="*/ 2657 w 3380"/>
              <a:gd name="T39" fmla="*/ 300 h 3357"/>
              <a:gd name="T40" fmla="*/ 2886 w 3380"/>
              <a:gd name="T41" fmla="*/ 491 h 3357"/>
              <a:gd name="T42" fmla="*/ 3078 w 3380"/>
              <a:gd name="T43" fmla="*/ 718 h 3357"/>
              <a:gd name="T44" fmla="*/ 3227 w 3380"/>
              <a:gd name="T45" fmla="*/ 978 h 3357"/>
              <a:gd name="T46" fmla="*/ 3328 w 3380"/>
              <a:gd name="T47" fmla="*/ 1265 h 3357"/>
              <a:gd name="T48" fmla="*/ 3376 w 3380"/>
              <a:gd name="T49" fmla="*/ 1573 h 3357"/>
              <a:gd name="T50" fmla="*/ 3367 w 3380"/>
              <a:gd name="T51" fmla="*/ 1890 h 3357"/>
              <a:gd name="T52" fmla="*/ 3300 w 3380"/>
              <a:gd name="T53" fmla="*/ 2192 h 3357"/>
              <a:gd name="T54" fmla="*/ 3183 w 3380"/>
              <a:gd name="T55" fmla="*/ 2470 h 3357"/>
              <a:gd name="T56" fmla="*/ 3018 w 3380"/>
              <a:gd name="T57" fmla="*/ 2719 h 3357"/>
              <a:gd name="T58" fmla="*/ 2813 w 3380"/>
              <a:gd name="T59" fmla="*/ 2935 h 3357"/>
              <a:gd name="T60" fmla="*/ 2573 w 3380"/>
              <a:gd name="T61" fmla="*/ 3111 h 3357"/>
              <a:gd name="T62" fmla="*/ 2302 w 3380"/>
              <a:gd name="T63" fmla="*/ 3245 h 3357"/>
              <a:gd name="T64" fmla="*/ 2006 w 3380"/>
              <a:gd name="T65" fmla="*/ 3328 h 3357"/>
              <a:gd name="T66" fmla="*/ 1690 w 3380"/>
              <a:gd name="T67" fmla="*/ 3357 h 3357"/>
              <a:gd name="T68" fmla="*/ 1374 w 3380"/>
              <a:gd name="T69" fmla="*/ 3328 h 3357"/>
              <a:gd name="T70" fmla="*/ 1078 w 3380"/>
              <a:gd name="T71" fmla="*/ 3245 h 3357"/>
              <a:gd name="T72" fmla="*/ 806 w 3380"/>
              <a:gd name="T73" fmla="*/ 3111 h 3357"/>
              <a:gd name="T74" fmla="*/ 565 w 3380"/>
              <a:gd name="T75" fmla="*/ 2935 h 3357"/>
              <a:gd name="T76" fmla="*/ 361 w 3380"/>
              <a:gd name="T77" fmla="*/ 2719 h 3357"/>
              <a:gd name="T78" fmla="*/ 197 w 3380"/>
              <a:gd name="T79" fmla="*/ 2470 h 3357"/>
              <a:gd name="T80" fmla="*/ 79 w 3380"/>
              <a:gd name="T81" fmla="*/ 2192 h 3357"/>
              <a:gd name="T82" fmla="*/ 13 w 3380"/>
              <a:gd name="T83" fmla="*/ 1890 h 3357"/>
              <a:gd name="T84" fmla="*/ 3 w 3380"/>
              <a:gd name="T85" fmla="*/ 1573 h 3357"/>
              <a:gd name="T86" fmla="*/ 51 w 3380"/>
              <a:gd name="T87" fmla="*/ 1265 h 3357"/>
              <a:gd name="T88" fmla="*/ 152 w 3380"/>
              <a:gd name="T89" fmla="*/ 978 h 3357"/>
              <a:gd name="T90" fmla="*/ 301 w 3380"/>
              <a:gd name="T91" fmla="*/ 718 h 3357"/>
              <a:gd name="T92" fmla="*/ 493 w 3380"/>
              <a:gd name="T93" fmla="*/ 491 h 3357"/>
              <a:gd name="T94" fmla="*/ 722 w 3380"/>
              <a:gd name="T95" fmla="*/ 300 h 3357"/>
              <a:gd name="T96" fmla="*/ 984 w 3380"/>
              <a:gd name="T97" fmla="*/ 152 h 3357"/>
              <a:gd name="T98" fmla="*/ 1273 w 3380"/>
              <a:gd name="T99" fmla="*/ 51 h 3357"/>
              <a:gd name="T100" fmla="*/ 1583 w 3380"/>
              <a:gd name="T10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80" h="3357">
                <a:moveTo>
                  <a:pt x="2504" y="924"/>
                </a:moveTo>
                <a:lnTo>
                  <a:pt x="2485" y="926"/>
                </a:lnTo>
                <a:lnTo>
                  <a:pt x="2467" y="933"/>
                </a:lnTo>
                <a:lnTo>
                  <a:pt x="2450" y="946"/>
                </a:lnTo>
                <a:lnTo>
                  <a:pt x="2443" y="946"/>
                </a:lnTo>
                <a:lnTo>
                  <a:pt x="1413" y="2007"/>
                </a:lnTo>
                <a:lnTo>
                  <a:pt x="1401" y="2015"/>
                </a:lnTo>
                <a:lnTo>
                  <a:pt x="1386" y="2018"/>
                </a:lnTo>
                <a:lnTo>
                  <a:pt x="1372" y="2015"/>
                </a:lnTo>
                <a:lnTo>
                  <a:pt x="1360" y="2007"/>
                </a:lnTo>
                <a:lnTo>
                  <a:pt x="937" y="1557"/>
                </a:lnTo>
                <a:lnTo>
                  <a:pt x="929" y="1549"/>
                </a:lnTo>
                <a:lnTo>
                  <a:pt x="913" y="1536"/>
                </a:lnTo>
                <a:lnTo>
                  <a:pt x="895" y="1529"/>
                </a:lnTo>
                <a:lnTo>
                  <a:pt x="875" y="1525"/>
                </a:lnTo>
                <a:lnTo>
                  <a:pt x="856" y="1529"/>
                </a:lnTo>
                <a:lnTo>
                  <a:pt x="838" y="1536"/>
                </a:lnTo>
                <a:lnTo>
                  <a:pt x="821" y="1549"/>
                </a:lnTo>
                <a:lnTo>
                  <a:pt x="714" y="1656"/>
                </a:lnTo>
                <a:lnTo>
                  <a:pt x="704" y="1668"/>
                </a:lnTo>
                <a:lnTo>
                  <a:pt x="697" y="1683"/>
                </a:lnTo>
                <a:lnTo>
                  <a:pt x="692" y="1697"/>
                </a:lnTo>
                <a:lnTo>
                  <a:pt x="691" y="1709"/>
                </a:lnTo>
                <a:lnTo>
                  <a:pt x="692" y="1721"/>
                </a:lnTo>
                <a:lnTo>
                  <a:pt x="697" y="1736"/>
                </a:lnTo>
                <a:lnTo>
                  <a:pt x="704" y="1750"/>
                </a:lnTo>
                <a:lnTo>
                  <a:pt x="714" y="1763"/>
                </a:lnTo>
                <a:lnTo>
                  <a:pt x="730" y="1778"/>
                </a:lnTo>
                <a:lnTo>
                  <a:pt x="1329" y="2418"/>
                </a:lnTo>
                <a:lnTo>
                  <a:pt x="1337" y="2429"/>
                </a:lnTo>
                <a:lnTo>
                  <a:pt x="1350" y="2435"/>
                </a:lnTo>
                <a:lnTo>
                  <a:pt x="1365" y="2440"/>
                </a:lnTo>
                <a:lnTo>
                  <a:pt x="1382" y="2442"/>
                </a:lnTo>
                <a:lnTo>
                  <a:pt x="1399" y="2440"/>
                </a:lnTo>
                <a:lnTo>
                  <a:pt x="1413" y="2435"/>
                </a:lnTo>
                <a:lnTo>
                  <a:pt x="1424" y="2429"/>
                </a:lnTo>
                <a:lnTo>
                  <a:pt x="1436" y="2418"/>
                </a:lnTo>
                <a:lnTo>
                  <a:pt x="2666" y="1152"/>
                </a:lnTo>
                <a:lnTo>
                  <a:pt x="2677" y="1138"/>
                </a:lnTo>
                <a:lnTo>
                  <a:pt x="2684" y="1124"/>
                </a:lnTo>
                <a:lnTo>
                  <a:pt x="2687" y="1107"/>
                </a:lnTo>
                <a:lnTo>
                  <a:pt x="2687" y="1093"/>
                </a:lnTo>
                <a:lnTo>
                  <a:pt x="2684" y="1078"/>
                </a:lnTo>
                <a:lnTo>
                  <a:pt x="2677" y="1064"/>
                </a:lnTo>
                <a:lnTo>
                  <a:pt x="2666" y="1053"/>
                </a:lnTo>
                <a:lnTo>
                  <a:pt x="2558" y="946"/>
                </a:lnTo>
                <a:lnTo>
                  <a:pt x="2541" y="933"/>
                </a:lnTo>
                <a:lnTo>
                  <a:pt x="2523" y="926"/>
                </a:lnTo>
                <a:lnTo>
                  <a:pt x="2504" y="924"/>
                </a:lnTo>
                <a:close/>
                <a:moveTo>
                  <a:pt x="1690" y="0"/>
                </a:moveTo>
                <a:lnTo>
                  <a:pt x="1797" y="3"/>
                </a:lnTo>
                <a:lnTo>
                  <a:pt x="1902" y="14"/>
                </a:lnTo>
                <a:lnTo>
                  <a:pt x="2006" y="29"/>
                </a:lnTo>
                <a:lnTo>
                  <a:pt x="2107" y="51"/>
                </a:lnTo>
                <a:lnTo>
                  <a:pt x="2206" y="79"/>
                </a:lnTo>
                <a:lnTo>
                  <a:pt x="2302" y="113"/>
                </a:lnTo>
                <a:lnTo>
                  <a:pt x="2396" y="152"/>
                </a:lnTo>
                <a:lnTo>
                  <a:pt x="2486" y="197"/>
                </a:lnTo>
                <a:lnTo>
                  <a:pt x="2573" y="246"/>
                </a:lnTo>
                <a:lnTo>
                  <a:pt x="2657" y="300"/>
                </a:lnTo>
                <a:lnTo>
                  <a:pt x="2737" y="359"/>
                </a:lnTo>
                <a:lnTo>
                  <a:pt x="2813" y="422"/>
                </a:lnTo>
                <a:lnTo>
                  <a:pt x="2886" y="491"/>
                </a:lnTo>
                <a:lnTo>
                  <a:pt x="2954" y="562"/>
                </a:lnTo>
                <a:lnTo>
                  <a:pt x="3018" y="638"/>
                </a:lnTo>
                <a:lnTo>
                  <a:pt x="3078" y="718"/>
                </a:lnTo>
                <a:lnTo>
                  <a:pt x="3133" y="802"/>
                </a:lnTo>
                <a:lnTo>
                  <a:pt x="3183" y="888"/>
                </a:lnTo>
                <a:lnTo>
                  <a:pt x="3227" y="978"/>
                </a:lnTo>
                <a:lnTo>
                  <a:pt x="3267" y="1070"/>
                </a:lnTo>
                <a:lnTo>
                  <a:pt x="3300" y="1166"/>
                </a:lnTo>
                <a:lnTo>
                  <a:pt x="3328" y="1265"/>
                </a:lnTo>
                <a:lnTo>
                  <a:pt x="3350" y="1365"/>
                </a:lnTo>
                <a:lnTo>
                  <a:pt x="3367" y="1468"/>
                </a:lnTo>
                <a:lnTo>
                  <a:pt x="3376" y="1573"/>
                </a:lnTo>
                <a:lnTo>
                  <a:pt x="3380" y="1678"/>
                </a:lnTo>
                <a:lnTo>
                  <a:pt x="3376" y="1785"/>
                </a:lnTo>
                <a:lnTo>
                  <a:pt x="3367" y="1890"/>
                </a:lnTo>
                <a:lnTo>
                  <a:pt x="3350" y="1993"/>
                </a:lnTo>
                <a:lnTo>
                  <a:pt x="3328" y="2093"/>
                </a:lnTo>
                <a:lnTo>
                  <a:pt x="3300" y="2192"/>
                </a:lnTo>
                <a:lnTo>
                  <a:pt x="3267" y="2287"/>
                </a:lnTo>
                <a:lnTo>
                  <a:pt x="3227" y="2380"/>
                </a:lnTo>
                <a:lnTo>
                  <a:pt x="3183" y="2470"/>
                </a:lnTo>
                <a:lnTo>
                  <a:pt x="3133" y="2556"/>
                </a:lnTo>
                <a:lnTo>
                  <a:pt x="3078" y="2638"/>
                </a:lnTo>
                <a:lnTo>
                  <a:pt x="3018" y="2719"/>
                </a:lnTo>
                <a:lnTo>
                  <a:pt x="2954" y="2795"/>
                </a:lnTo>
                <a:lnTo>
                  <a:pt x="2886" y="2866"/>
                </a:lnTo>
                <a:lnTo>
                  <a:pt x="2813" y="2935"/>
                </a:lnTo>
                <a:lnTo>
                  <a:pt x="2737" y="2998"/>
                </a:lnTo>
                <a:lnTo>
                  <a:pt x="2657" y="3056"/>
                </a:lnTo>
                <a:lnTo>
                  <a:pt x="2573" y="3111"/>
                </a:lnTo>
                <a:lnTo>
                  <a:pt x="2486" y="3161"/>
                </a:lnTo>
                <a:lnTo>
                  <a:pt x="2396" y="3205"/>
                </a:lnTo>
                <a:lnTo>
                  <a:pt x="2302" y="3245"/>
                </a:lnTo>
                <a:lnTo>
                  <a:pt x="2206" y="3278"/>
                </a:lnTo>
                <a:lnTo>
                  <a:pt x="2107" y="3306"/>
                </a:lnTo>
                <a:lnTo>
                  <a:pt x="2006" y="3328"/>
                </a:lnTo>
                <a:lnTo>
                  <a:pt x="1902" y="3344"/>
                </a:lnTo>
                <a:lnTo>
                  <a:pt x="1797" y="3354"/>
                </a:lnTo>
                <a:lnTo>
                  <a:pt x="1690" y="3357"/>
                </a:lnTo>
                <a:lnTo>
                  <a:pt x="1583" y="3354"/>
                </a:lnTo>
                <a:lnTo>
                  <a:pt x="1477" y="3344"/>
                </a:lnTo>
                <a:lnTo>
                  <a:pt x="1374" y="3328"/>
                </a:lnTo>
                <a:lnTo>
                  <a:pt x="1273" y="3306"/>
                </a:lnTo>
                <a:lnTo>
                  <a:pt x="1174" y="3278"/>
                </a:lnTo>
                <a:lnTo>
                  <a:pt x="1078" y="3245"/>
                </a:lnTo>
                <a:lnTo>
                  <a:pt x="984" y="3205"/>
                </a:lnTo>
                <a:lnTo>
                  <a:pt x="894" y="3161"/>
                </a:lnTo>
                <a:lnTo>
                  <a:pt x="806" y="3111"/>
                </a:lnTo>
                <a:lnTo>
                  <a:pt x="722" y="3056"/>
                </a:lnTo>
                <a:lnTo>
                  <a:pt x="642" y="2998"/>
                </a:lnTo>
                <a:lnTo>
                  <a:pt x="565" y="2935"/>
                </a:lnTo>
                <a:lnTo>
                  <a:pt x="493" y="2866"/>
                </a:lnTo>
                <a:lnTo>
                  <a:pt x="425" y="2795"/>
                </a:lnTo>
                <a:lnTo>
                  <a:pt x="361" y="2719"/>
                </a:lnTo>
                <a:lnTo>
                  <a:pt x="301" y="2638"/>
                </a:lnTo>
                <a:lnTo>
                  <a:pt x="247" y="2556"/>
                </a:lnTo>
                <a:lnTo>
                  <a:pt x="197" y="2470"/>
                </a:lnTo>
                <a:lnTo>
                  <a:pt x="152" y="2380"/>
                </a:lnTo>
                <a:lnTo>
                  <a:pt x="113" y="2287"/>
                </a:lnTo>
                <a:lnTo>
                  <a:pt x="79" y="2192"/>
                </a:lnTo>
                <a:lnTo>
                  <a:pt x="51" y="2093"/>
                </a:lnTo>
                <a:lnTo>
                  <a:pt x="29" y="1993"/>
                </a:lnTo>
                <a:lnTo>
                  <a:pt x="13" y="1890"/>
                </a:lnTo>
                <a:lnTo>
                  <a:pt x="3" y="1785"/>
                </a:lnTo>
                <a:lnTo>
                  <a:pt x="0" y="1678"/>
                </a:lnTo>
                <a:lnTo>
                  <a:pt x="3" y="1573"/>
                </a:lnTo>
                <a:lnTo>
                  <a:pt x="13" y="1468"/>
                </a:lnTo>
                <a:lnTo>
                  <a:pt x="29" y="1365"/>
                </a:lnTo>
                <a:lnTo>
                  <a:pt x="51" y="1265"/>
                </a:lnTo>
                <a:lnTo>
                  <a:pt x="79" y="1166"/>
                </a:lnTo>
                <a:lnTo>
                  <a:pt x="113" y="1070"/>
                </a:lnTo>
                <a:lnTo>
                  <a:pt x="152" y="978"/>
                </a:lnTo>
                <a:lnTo>
                  <a:pt x="197" y="888"/>
                </a:lnTo>
                <a:lnTo>
                  <a:pt x="247" y="802"/>
                </a:lnTo>
                <a:lnTo>
                  <a:pt x="301" y="718"/>
                </a:lnTo>
                <a:lnTo>
                  <a:pt x="361" y="638"/>
                </a:lnTo>
                <a:lnTo>
                  <a:pt x="425" y="562"/>
                </a:lnTo>
                <a:lnTo>
                  <a:pt x="493" y="491"/>
                </a:lnTo>
                <a:lnTo>
                  <a:pt x="565" y="422"/>
                </a:lnTo>
                <a:lnTo>
                  <a:pt x="642" y="359"/>
                </a:lnTo>
                <a:lnTo>
                  <a:pt x="722" y="300"/>
                </a:lnTo>
                <a:lnTo>
                  <a:pt x="806" y="246"/>
                </a:lnTo>
                <a:lnTo>
                  <a:pt x="894" y="197"/>
                </a:lnTo>
                <a:lnTo>
                  <a:pt x="984" y="152"/>
                </a:lnTo>
                <a:lnTo>
                  <a:pt x="1078" y="113"/>
                </a:lnTo>
                <a:lnTo>
                  <a:pt x="1174" y="79"/>
                </a:lnTo>
                <a:lnTo>
                  <a:pt x="1273" y="51"/>
                </a:lnTo>
                <a:lnTo>
                  <a:pt x="1374" y="29"/>
                </a:lnTo>
                <a:lnTo>
                  <a:pt x="1477" y="14"/>
                </a:lnTo>
                <a:lnTo>
                  <a:pt x="1583" y="3"/>
                </a:lnTo>
                <a:lnTo>
                  <a:pt x="1690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15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423040" y="343661"/>
            <a:ext cx="4139021" cy="601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62061" y="-1"/>
            <a:ext cx="4572000" cy="514350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22275" y="1047750"/>
            <a:ext cx="3797300" cy="86022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94965" y="2283664"/>
            <a:ext cx="3339164" cy="391150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794965" y="2033544"/>
            <a:ext cx="3339164" cy="217574"/>
          </a:xfrm>
        </p:spPr>
        <p:txBody>
          <a:bodyPr>
            <a:noAutofit/>
          </a:bodyPr>
          <a:lstStyle>
            <a:lvl1pPr>
              <a:defRPr sz="1400" b="0" i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94965" y="3040116"/>
            <a:ext cx="3339164" cy="391150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4965" y="2789996"/>
            <a:ext cx="3339164" cy="217574"/>
          </a:xfrm>
        </p:spPr>
        <p:txBody>
          <a:bodyPr>
            <a:noAutofit/>
          </a:bodyPr>
          <a:lstStyle>
            <a:lvl1pPr>
              <a:defRPr sz="1400" b="0" i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4965" y="3759250"/>
            <a:ext cx="3339164" cy="391150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965" y="3509130"/>
            <a:ext cx="3339164" cy="217574"/>
          </a:xfrm>
        </p:spPr>
        <p:txBody>
          <a:bodyPr>
            <a:noAutofit/>
          </a:bodyPr>
          <a:lstStyle>
            <a:lvl1pPr>
              <a:defRPr sz="1400" b="0" i="0">
                <a:solidFill>
                  <a:schemeClr val="accent3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94965" y="4471682"/>
            <a:ext cx="3339164" cy="391150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94965" y="4221562"/>
            <a:ext cx="3339164" cy="217574"/>
          </a:xfrm>
        </p:spPr>
        <p:txBody>
          <a:bodyPr>
            <a:noAutofit/>
          </a:bodyPr>
          <a:lstStyle>
            <a:lvl1pPr>
              <a:defRPr sz="1400" b="0" i="0">
                <a:solidFill>
                  <a:schemeClr val="accent4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5165"/>
            <a:ext cx="9144000" cy="288728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8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  <p:sldLayoutId id="2147484259" r:id="rId12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2">
              <a:lumMod val="50000"/>
            </a:schemeClr>
          </a:solidFill>
          <a:latin typeface="Lato" charset="0"/>
          <a:ea typeface="Lato" charset="0"/>
          <a:cs typeface="Lato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/>
        <a:buNone/>
        <a:defRPr sz="2100" b="0" i="0" kern="1200">
          <a:solidFill>
            <a:schemeClr val="bg2">
              <a:lumMod val="50000"/>
            </a:schemeClr>
          </a:solidFill>
          <a:latin typeface="Lato Light" charset="0"/>
          <a:ea typeface="Lato Light" charset="0"/>
          <a:cs typeface="Lato Light" charset="0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800" b="0" i="0" kern="1200">
          <a:solidFill>
            <a:schemeClr val="bg2">
              <a:lumMod val="50000"/>
            </a:schemeClr>
          </a:solidFill>
          <a:latin typeface="Lato Light" charset="0"/>
          <a:ea typeface="Lato Light" charset="0"/>
          <a:cs typeface="Lato Light" charset="0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500" b="0" i="0" kern="1200">
          <a:solidFill>
            <a:schemeClr val="bg2">
              <a:lumMod val="50000"/>
            </a:schemeClr>
          </a:solidFill>
          <a:latin typeface="Lato Light" charset="0"/>
          <a:ea typeface="Lato Light" charset="0"/>
          <a:cs typeface="Lato Light" charset="0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b="0" i="0" kern="1200">
          <a:solidFill>
            <a:schemeClr val="bg2">
              <a:lumMod val="50000"/>
            </a:schemeClr>
          </a:solidFill>
          <a:latin typeface="Lato Light" charset="0"/>
          <a:ea typeface="Lato Light" charset="0"/>
          <a:cs typeface="Lato Light" charset="0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b="0" i="0" kern="1200">
          <a:solidFill>
            <a:schemeClr val="bg2">
              <a:lumMod val="50000"/>
            </a:schemeClr>
          </a:solidFill>
          <a:latin typeface="Lato Light" charset="0"/>
          <a:ea typeface="Lato Light" charset="0"/>
          <a:cs typeface="Lato Ligh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5165"/>
            <a:ext cx="9144000" cy="288728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078"/>
            <a:ext cx="9144000" cy="288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3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35" r:id="rId2"/>
    <p:sldLayoutId id="2147484239" r:id="rId3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2">
              <a:lumMod val="50000"/>
            </a:schemeClr>
          </a:solidFill>
          <a:latin typeface="Lato" charset="0"/>
          <a:ea typeface="Lato" charset="0"/>
          <a:cs typeface="Lato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/>
        <a:buNone/>
        <a:defRPr sz="2100" b="0" i="0" kern="1200">
          <a:solidFill>
            <a:schemeClr val="bg2">
              <a:lumMod val="50000"/>
            </a:schemeClr>
          </a:solidFill>
          <a:latin typeface="Lato Light" charset="0"/>
          <a:ea typeface="Lato Light" charset="0"/>
          <a:cs typeface="Lato Light" charset="0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800" b="0" i="0" kern="1200">
          <a:solidFill>
            <a:schemeClr val="bg2">
              <a:lumMod val="50000"/>
            </a:schemeClr>
          </a:solidFill>
          <a:latin typeface="Lato Light" charset="0"/>
          <a:ea typeface="Lato Light" charset="0"/>
          <a:cs typeface="Lato Light" charset="0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500" b="0" i="0" kern="1200">
          <a:solidFill>
            <a:schemeClr val="bg2">
              <a:lumMod val="50000"/>
            </a:schemeClr>
          </a:solidFill>
          <a:latin typeface="Lato Light" charset="0"/>
          <a:ea typeface="Lato Light" charset="0"/>
          <a:cs typeface="Lato Light" charset="0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b="0" i="0" kern="1200">
          <a:solidFill>
            <a:schemeClr val="bg2">
              <a:lumMod val="50000"/>
            </a:schemeClr>
          </a:solidFill>
          <a:latin typeface="Lato Light" charset="0"/>
          <a:ea typeface="Lato Light" charset="0"/>
          <a:cs typeface="Lato Light" charset="0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b="0" i="0" kern="1200">
          <a:solidFill>
            <a:schemeClr val="bg2">
              <a:lumMod val="50000"/>
            </a:schemeClr>
          </a:solidFill>
          <a:latin typeface="Lato Light" charset="0"/>
          <a:ea typeface="Lato Light" charset="0"/>
          <a:cs typeface="Lato Ligh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88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46" r:id="rId2"/>
    <p:sldLayoutId id="2147484234" r:id="rId3"/>
    <p:sldLayoutId id="2147484238" r:id="rId4"/>
    <p:sldLayoutId id="2147484244" r:id="rId5"/>
    <p:sldLayoutId id="2147484211" r:id="rId6"/>
    <p:sldLayoutId id="2147484245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mtClean="0">
          <a:solidFill>
            <a:schemeClr val="accent3"/>
          </a:solidFill>
          <a:latin typeface="Lato" charset="0"/>
          <a:ea typeface="Lato" charset="0"/>
          <a:cs typeface="Lato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b="0" i="0" kern="1200">
          <a:solidFill>
            <a:schemeClr val="accent3"/>
          </a:solidFill>
          <a:latin typeface="Lato Light" charset="0"/>
          <a:ea typeface="Lato Light" charset="0"/>
          <a:cs typeface="Lato Light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1200">
          <a:solidFill>
            <a:schemeClr val="accent3"/>
          </a:solidFill>
          <a:latin typeface="Lato Light" charset="0"/>
          <a:ea typeface="Lato Light" charset="0"/>
          <a:cs typeface="Lato Light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1200">
          <a:solidFill>
            <a:schemeClr val="accent3"/>
          </a:solidFill>
          <a:latin typeface="Lato Light" charset="0"/>
          <a:ea typeface="Lato Light" charset="0"/>
          <a:cs typeface="Lato Light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accent3"/>
          </a:solidFill>
          <a:latin typeface="Lato Light" charset="0"/>
          <a:ea typeface="Lato Light" charset="0"/>
          <a:cs typeface="Lato Light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accent3"/>
          </a:solidFill>
          <a:latin typeface="Lato Light" charset="0"/>
          <a:ea typeface="Lato Light" charset="0"/>
          <a:cs typeface="Lato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773" y="179774"/>
            <a:ext cx="8795552" cy="4780625"/>
          </a:xfrm>
          <a:prstGeom prst="rect">
            <a:avLst/>
          </a:prstGeom>
          <a:solidFill>
            <a:srgbClr val="789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894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79773" y="2297918"/>
            <a:ext cx="8795552" cy="1040606"/>
          </a:xfrm>
        </p:spPr>
        <p:txBody>
          <a:bodyPr/>
          <a:lstStyle/>
          <a:p>
            <a:pPr marL="34290" algn="ctr"/>
            <a:r>
              <a:rPr lang="en-US" dirty="0" smtClean="0">
                <a:solidFill>
                  <a:schemeClr val="bg1"/>
                </a:solidFill>
                <a:latin typeface="Lato Medium"/>
              </a:rPr>
              <a:t>2023</a:t>
            </a:r>
            <a:endParaRPr lang="en-US" dirty="0">
              <a:solidFill>
                <a:schemeClr val="bg1"/>
              </a:solidFill>
              <a:latin typeface="Lato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661988"/>
            <a:ext cx="9144000" cy="219432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Lato Medium"/>
              </a:rPr>
              <a:t>GRAMA REPORT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324993" y="2123982"/>
            <a:ext cx="649845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77" y="2856310"/>
            <a:ext cx="1987847" cy="198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602323"/>
              </p:ext>
            </p:extLst>
          </p:nvPr>
        </p:nvGraphicFramePr>
        <p:xfrm>
          <a:off x="1723343" y="626326"/>
          <a:ext cx="5697313" cy="389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76200" y="57150"/>
            <a:ext cx="8991600" cy="5029200"/>
          </a:xfrm>
          <a:prstGeom prst="rect">
            <a:avLst/>
          </a:prstGeom>
          <a:noFill/>
          <a:ln w="269875">
            <a:solidFill>
              <a:srgbClr val="789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4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91323"/>
              </p:ext>
            </p:extLst>
          </p:nvPr>
        </p:nvGraphicFramePr>
        <p:xfrm>
          <a:off x="1376840" y="389690"/>
          <a:ext cx="6390320" cy="436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6200" y="57150"/>
            <a:ext cx="8991600" cy="5029200"/>
          </a:xfrm>
          <a:prstGeom prst="rect">
            <a:avLst/>
          </a:prstGeom>
          <a:noFill/>
          <a:ln w="269875">
            <a:solidFill>
              <a:srgbClr val="789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773" y="179774"/>
            <a:ext cx="8795552" cy="4780625"/>
          </a:xfrm>
          <a:prstGeom prst="rect">
            <a:avLst/>
          </a:prstGeom>
          <a:solidFill>
            <a:srgbClr val="789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894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661988"/>
            <a:ext cx="9144000" cy="219432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Lato Medium"/>
              </a:rPr>
              <a:t>THANK YOU</a:t>
            </a:r>
            <a:endParaRPr lang="en-US" sz="5400" b="1" dirty="0">
              <a:solidFill>
                <a:schemeClr val="bg1"/>
              </a:solidFill>
              <a:latin typeface="Lato Medium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76" y="2114550"/>
            <a:ext cx="1987847" cy="198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9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57150"/>
            <a:ext cx="8991600" cy="5029200"/>
          </a:xfrm>
          <a:prstGeom prst="rect">
            <a:avLst/>
          </a:prstGeom>
          <a:noFill/>
          <a:ln w="269875">
            <a:solidFill>
              <a:srgbClr val="789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062127"/>
              </p:ext>
            </p:extLst>
          </p:nvPr>
        </p:nvGraphicFramePr>
        <p:xfrm>
          <a:off x="1760220" y="651510"/>
          <a:ext cx="5631180" cy="3825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21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79475"/>
            <a:ext cx="9144000" cy="2195513"/>
          </a:xfrm>
        </p:spPr>
        <p:txBody>
          <a:bodyPr/>
          <a:lstStyle/>
          <a:p>
            <a:r>
              <a:rPr lang="en-US" sz="4500" dirty="0" smtClean="0">
                <a:solidFill>
                  <a:srgbClr val="7894A0"/>
                </a:solidFill>
                <a:latin typeface="Lato Medium"/>
              </a:rPr>
              <a:t>WHERE  DID  REQUESTS</a:t>
            </a:r>
            <a:br>
              <a:rPr lang="en-US" sz="4500" dirty="0" smtClean="0">
                <a:solidFill>
                  <a:srgbClr val="7894A0"/>
                </a:solidFill>
                <a:latin typeface="Lato Medium"/>
              </a:rPr>
            </a:br>
            <a:r>
              <a:rPr lang="en-US" sz="4500" dirty="0" smtClean="0">
                <a:solidFill>
                  <a:srgbClr val="7894A0"/>
                </a:solidFill>
                <a:latin typeface="Lato Medium"/>
              </a:rPr>
              <a:t>COME  FROM  IN  2023?</a:t>
            </a:r>
            <a:endParaRPr lang="en-US" sz="4500" dirty="0">
              <a:solidFill>
                <a:srgbClr val="7894A0"/>
              </a:solidFill>
              <a:latin typeface="Lato Medium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57150"/>
            <a:ext cx="8991600" cy="5029200"/>
          </a:xfrm>
          <a:prstGeom prst="rect">
            <a:avLst/>
          </a:prstGeom>
          <a:noFill/>
          <a:ln w="269875">
            <a:solidFill>
              <a:srgbClr val="789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57150"/>
            <a:ext cx="8991600" cy="5029200"/>
          </a:xfrm>
          <a:prstGeom prst="rect">
            <a:avLst/>
          </a:prstGeom>
          <a:noFill/>
          <a:ln w="269875">
            <a:solidFill>
              <a:srgbClr val="789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316356"/>
              </p:ext>
            </p:extLst>
          </p:nvPr>
        </p:nvGraphicFramePr>
        <p:xfrm>
          <a:off x="1760220" y="651510"/>
          <a:ext cx="5631180" cy="3825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57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929283"/>
              </p:ext>
            </p:extLst>
          </p:nvPr>
        </p:nvGraphicFramePr>
        <p:xfrm>
          <a:off x="1573984" y="592996"/>
          <a:ext cx="562356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6200" y="57150"/>
            <a:ext cx="8991600" cy="5029200"/>
          </a:xfrm>
          <a:prstGeom prst="rect">
            <a:avLst/>
          </a:prstGeom>
          <a:noFill/>
          <a:ln w="269875">
            <a:solidFill>
              <a:srgbClr val="789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8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79475"/>
            <a:ext cx="9144000" cy="2195513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7894A0"/>
                </a:solidFill>
                <a:latin typeface="Lato Medium"/>
              </a:rPr>
              <a:t>COMPARISON  TO</a:t>
            </a:r>
            <a:br>
              <a:rPr lang="en-US" sz="4800" dirty="0" smtClean="0">
                <a:solidFill>
                  <a:srgbClr val="7894A0"/>
                </a:solidFill>
                <a:latin typeface="Lato Medium"/>
              </a:rPr>
            </a:br>
            <a:r>
              <a:rPr lang="en-US" sz="4800" dirty="0" smtClean="0">
                <a:solidFill>
                  <a:srgbClr val="7894A0"/>
                </a:solidFill>
                <a:latin typeface="Lato Medium"/>
              </a:rPr>
              <a:t>PRIOR  YEARS</a:t>
            </a:r>
            <a:endParaRPr lang="en-US" sz="4800" dirty="0">
              <a:solidFill>
                <a:srgbClr val="7894A0"/>
              </a:solidFill>
              <a:latin typeface="Lato Medium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7150"/>
            <a:ext cx="8991600" cy="5029200"/>
          </a:xfrm>
          <a:prstGeom prst="rect">
            <a:avLst/>
          </a:prstGeom>
          <a:noFill/>
          <a:ln w="269875">
            <a:solidFill>
              <a:srgbClr val="789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17703"/>
              </p:ext>
            </p:extLst>
          </p:nvPr>
        </p:nvGraphicFramePr>
        <p:xfrm>
          <a:off x="1731704" y="637661"/>
          <a:ext cx="562356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76200" y="57150"/>
            <a:ext cx="8991600" cy="5029200"/>
          </a:xfrm>
          <a:prstGeom prst="rect">
            <a:avLst/>
          </a:prstGeom>
          <a:noFill/>
          <a:ln w="269875">
            <a:solidFill>
              <a:srgbClr val="789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5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2906712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7894A0"/>
                </a:solidFill>
                <a:latin typeface="Lato Medium"/>
              </a:rPr>
              <a:t>GRAMA REPORT</a:t>
            </a:r>
            <a:br>
              <a:rPr lang="en-US" sz="4800" dirty="0" smtClean="0">
                <a:solidFill>
                  <a:srgbClr val="7894A0"/>
                </a:solidFill>
                <a:latin typeface="Lato Medium"/>
              </a:rPr>
            </a:br>
            <a:r>
              <a:rPr lang="en-US" sz="4800" dirty="0" smtClean="0">
                <a:solidFill>
                  <a:srgbClr val="7894A0"/>
                </a:solidFill>
                <a:latin typeface="Lato Medium"/>
              </a:rPr>
              <a:t>QUARTER  4</a:t>
            </a:r>
            <a:endParaRPr lang="en-US" sz="4800" dirty="0">
              <a:solidFill>
                <a:srgbClr val="7894A0"/>
              </a:solidFill>
              <a:latin typeface="Lato Medium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2500" y="2590800"/>
            <a:ext cx="7239000" cy="304800"/>
          </a:xfrm>
        </p:spPr>
        <p:txBody>
          <a:bodyPr/>
          <a:lstStyle/>
          <a:p>
            <a:r>
              <a:rPr lang="en-US" sz="2200" dirty="0">
                <a:solidFill>
                  <a:srgbClr val="7894A0"/>
                </a:solidFill>
                <a:latin typeface="Lato Medium"/>
              </a:rPr>
              <a:t>Oct. 1</a:t>
            </a:r>
            <a:r>
              <a:rPr lang="en-US" sz="2200" baseline="30000" dirty="0">
                <a:solidFill>
                  <a:srgbClr val="7894A0"/>
                </a:solidFill>
                <a:latin typeface="Lato Medium"/>
              </a:rPr>
              <a:t>st</a:t>
            </a:r>
            <a:r>
              <a:rPr lang="en-US" sz="2200" dirty="0">
                <a:solidFill>
                  <a:srgbClr val="7894A0"/>
                </a:solidFill>
                <a:latin typeface="Lato Medium"/>
              </a:rPr>
              <a:t> – Dec. 31</a:t>
            </a:r>
            <a:r>
              <a:rPr lang="en-US" sz="2200" baseline="30000" dirty="0">
                <a:solidFill>
                  <a:srgbClr val="7894A0"/>
                </a:solidFill>
                <a:latin typeface="Lato Medium"/>
              </a:rPr>
              <a:t>st</a:t>
            </a:r>
            <a:r>
              <a:rPr lang="en-US" sz="2200" dirty="0">
                <a:solidFill>
                  <a:srgbClr val="7894A0"/>
                </a:solidFill>
                <a:latin typeface="Lato Medium"/>
              </a:rPr>
              <a:t>, 2023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" y="57150"/>
            <a:ext cx="8991600" cy="5029200"/>
          </a:xfrm>
          <a:prstGeom prst="rect">
            <a:avLst/>
          </a:prstGeom>
          <a:noFill/>
          <a:ln w="269875">
            <a:solidFill>
              <a:srgbClr val="789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295400" y="2419350"/>
            <a:ext cx="6498454" cy="0"/>
          </a:xfrm>
          <a:prstGeom prst="line">
            <a:avLst/>
          </a:prstGeom>
          <a:ln>
            <a:solidFill>
              <a:srgbClr val="789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2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57150"/>
            <a:ext cx="8991600" cy="5029200"/>
          </a:xfrm>
          <a:prstGeom prst="rect">
            <a:avLst/>
          </a:prstGeom>
          <a:noFill/>
          <a:ln w="269875">
            <a:solidFill>
              <a:srgbClr val="789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930516"/>
              </p:ext>
            </p:extLst>
          </p:nvPr>
        </p:nvGraphicFramePr>
        <p:xfrm>
          <a:off x="1706110" y="624454"/>
          <a:ext cx="5609090" cy="3852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234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2327C"/>
      </a:accent1>
      <a:accent2>
        <a:srgbClr val="01A2AE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32327C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uble Mountain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2327C"/>
      </a:accent1>
      <a:accent2>
        <a:srgbClr val="01A2AE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32327C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/CUSTOM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2327C"/>
      </a:accent1>
      <a:accent2>
        <a:srgbClr val="01A2AE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32327C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9989</TotalTime>
  <Words>83</Words>
  <Application>Microsoft Office PowerPoint</Application>
  <PresentationFormat>On-screen Show (16:9)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Lato</vt:lpstr>
      <vt:lpstr>Lato Light</vt:lpstr>
      <vt:lpstr>Lato Medium</vt:lpstr>
      <vt:lpstr>Lato Regular</vt:lpstr>
      <vt:lpstr>Lato Semibold</vt:lpstr>
      <vt:lpstr>Mountain</vt:lpstr>
      <vt:lpstr>Double Mountain</vt:lpstr>
      <vt:lpstr>BLANK/CUSTOM</vt:lpstr>
      <vt:lpstr>GRAMA REPORT</vt:lpstr>
      <vt:lpstr>PowerPoint Presentation</vt:lpstr>
      <vt:lpstr>WHERE  DID  REQUESTS COME  FROM  IN  2023?</vt:lpstr>
      <vt:lpstr>PowerPoint Presentation</vt:lpstr>
      <vt:lpstr>PowerPoint Presentation</vt:lpstr>
      <vt:lpstr>COMPARISON  TO PRIOR  YEARS</vt:lpstr>
      <vt:lpstr>PowerPoint Presentation</vt:lpstr>
      <vt:lpstr>GRAMA REPORT QUARTER  4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High Tech</dc:creator>
  <cp:lastModifiedBy>Avery,Janie</cp:lastModifiedBy>
  <cp:revision>1324</cp:revision>
  <dcterms:created xsi:type="dcterms:W3CDTF">2015-09-08T18:46:55Z</dcterms:created>
  <dcterms:modified xsi:type="dcterms:W3CDTF">2024-02-29T00:13:17Z</dcterms:modified>
</cp:coreProperties>
</file>